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0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4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0390" y="2348865"/>
            <a:ext cx="8491220" cy="964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560" y="3481705"/>
            <a:ext cx="6614795" cy="766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476885"/>
            <a:ext cx="6629400" cy="635190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5807710" y="2277110"/>
            <a:ext cx="2592705" cy="10083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5955" y="3357245"/>
            <a:ext cx="2807970" cy="16560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735955" y="2277110"/>
            <a:ext cx="2807970" cy="216027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735955" y="4365625"/>
            <a:ext cx="2807970" cy="216027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35955" y="5517515"/>
            <a:ext cx="2736215" cy="6483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189916"/>
            <a:ext cx="295238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4037553"/>
            <a:ext cx="380952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18561"/>
            <a:ext cx="323809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876550"/>
            <a:ext cx="380952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725011"/>
            <a:ext cx="295238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742743"/>
            <a:ext cx="361904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162503"/>
            <a:ext cx="285714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5296907"/>
            <a:ext cx="361904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8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04665"/>
            <a:ext cx="285714" cy="3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516620"/>
            <a:ext cx="361904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3268569"/>
            <a:ext cx="285714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4689057"/>
            <a:ext cx="361904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5394534"/>
            <a:ext cx="314285" cy="3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19"/>
          <a:stretch>
            <a:fillRect/>
          </a:stretch>
        </p:blipFill>
        <p:spPr>
          <a:xfrm>
            <a:off x="720090" y="828040"/>
            <a:ext cx="10297795" cy="432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5380" y="3271485"/>
            <a:ext cx="272428" cy="2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3275" y="3262401"/>
            <a:ext cx="308752" cy="2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5242" y="3262401"/>
            <a:ext cx="272429" cy="28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941529"/>
            <a:ext cx="10800000" cy="200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3"/>
          <a:stretch>
            <a:fillRect/>
          </a:stretch>
        </p:blipFill>
        <p:spPr>
          <a:xfrm>
            <a:off x="407035" y="981116"/>
            <a:ext cx="10297795" cy="146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688772" y="1475904"/>
            <a:ext cx="254266" cy="26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5359"/>
            <a:ext cx="10800000" cy="200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2024-08-21T16:55:06Z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