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2118360"/>
            <a:ext cx="10020300" cy="1036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213100"/>
            <a:ext cx="745236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80" y="1448533"/>
            <a:ext cx="1304761" cy="42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3081016"/>
            <a:ext cx="1304761" cy="41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35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30194" y="4574286"/>
            <a:ext cx="265967" cy="27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135" y="5248973"/>
            <a:ext cx="274832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9059" y="5373257"/>
            <a:ext cx="248236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6270" y="5994679"/>
            <a:ext cx="230505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39059" y="6118964"/>
            <a:ext cx="310295" cy="26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619" y="2704812"/>
            <a:ext cx="371428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343120"/>
            <a:ext cx="295238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619" y="3990954"/>
            <a:ext cx="361904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4629261"/>
            <a:ext cx="323809" cy="34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7619" y="5277095"/>
            <a:ext cx="371428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763709"/>
            <a:ext cx="323809" cy="34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052699"/>
            <a:ext cx="295238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57102"/>
            <a:ext cx="295238" cy="32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336266"/>
            <a:ext cx="295238" cy="32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624975"/>
            <a:ext cx="371428" cy="32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694844"/>
            <a:ext cx="295238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3619050"/>
            <a:ext cx="371428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04346"/>
            <a:ext cx="371428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192711"/>
            <a:ext cx="295238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471533"/>
            <a:ext cx="371428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782222"/>
            <a:ext cx="371428" cy="3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805177"/>
            <a:ext cx="295238" cy="3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037669"/>
            <a:ext cx="295238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58128"/>
            <a:ext cx="371428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2373344"/>
            <a:ext cx="1304761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4052238"/>
            <a:ext cx="1314285" cy="41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