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4335" y="2418080"/>
            <a:ext cx="8884920" cy="868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0675" y="3429000"/>
            <a:ext cx="6492240" cy="769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03639"/>
            <a:ext cx="10800000" cy="4858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8095" y="1713207"/>
            <a:ext cx="285714" cy="32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5714" y="3170657"/>
            <a:ext cx="361904" cy="32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721"/>
          <a:stretch>
            <a:fillRect/>
          </a:stretch>
        </p:blipFill>
        <p:spPr>
          <a:xfrm>
            <a:off x="-24765" y="862965"/>
            <a:ext cx="10800080" cy="640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10596880" cy="606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77060" y="2566670"/>
            <a:ext cx="46228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2780" y="4649470"/>
            <a:ext cx="62039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125179"/>
            <a:ext cx="10800000" cy="4309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751" y="1163312"/>
            <a:ext cx="295238" cy="324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132" y="3355972"/>
            <a:ext cx="371428" cy="324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6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1677660"/>
            <a:ext cx="314285" cy="33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6666" y="2307746"/>
            <a:ext cx="295238" cy="32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9047" y="2928286"/>
            <a:ext cx="371428" cy="32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77142" y="3548825"/>
            <a:ext cx="314285" cy="33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1916151"/>
            <a:ext cx="257142" cy="32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7619" y="3643833"/>
            <a:ext cx="323809" cy="32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03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1220474"/>
            <a:ext cx="257142" cy="325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8869"/>
            <a:ext cx="10800000" cy="183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05714" y="3014563"/>
            <a:ext cx="323809" cy="32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3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1791994"/>
            <a:ext cx="285714" cy="32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190" y="3252303"/>
            <a:ext cx="285714" cy="32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5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104219"/>
            <a:ext cx="295238" cy="32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561521"/>
            <a:ext cx="361904" cy="32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4018823"/>
            <a:ext cx="295238" cy="32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98"/>
          <a:stretch>
            <a:fillRect/>
          </a:stretch>
        </p:blipFill>
        <p:spPr>
          <a:xfrm>
            <a:off x="720090" y="764540"/>
            <a:ext cx="10589895" cy="609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88255" y="4005580"/>
            <a:ext cx="49784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6135" y="5445760"/>
            <a:ext cx="41021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5730" y="6165215"/>
            <a:ext cx="49784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2024-08-21T14:51:28Z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