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4" r:id="rId3"/>
    <p:sldId id="344" r:id="rId4"/>
    <p:sldId id="343" r:id="rId5"/>
    <p:sldId id="341" r:id="rId7"/>
    <p:sldId id="340" r:id="rId8"/>
    <p:sldId id="339" r:id="rId9"/>
    <p:sldId id="338" r:id="rId10"/>
    <p:sldId id="337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62"/>
          <a:stretch>
            <a:fillRect/>
          </a:stretch>
        </p:blipFill>
        <p:spPr>
          <a:xfrm>
            <a:off x="1703705" y="2853055"/>
            <a:ext cx="8658860" cy="111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990048"/>
            <a:ext cx="266666" cy="26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133930"/>
            <a:ext cx="238095" cy="25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140" y="3277870"/>
            <a:ext cx="40767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1534166"/>
            <a:ext cx="238095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679302"/>
            <a:ext cx="295238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857" y="3814895"/>
            <a:ext cx="238095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019175"/>
            <a:ext cx="304761" cy="24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147116"/>
            <a:ext cx="304761" cy="25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2028704"/>
            <a:ext cx="247619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3543881"/>
            <a:ext cx="304761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6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1343239"/>
            <a:ext cx="228571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98131"/>
            <a:ext cx="285714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4053023"/>
            <a:ext cx="228571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1686643"/>
            <a:ext cx="219047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2182749"/>
            <a:ext cx="247619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0952" y="2688396"/>
            <a:ext cx="276190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9523" y="3194042"/>
            <a:ext cx="228571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0000" y="3699689"/>
            <a:ext cx="257142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0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1942986"/>
            <a:ext cx="247619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3277158"/>
            <a:ext cx="257142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32"/>
          <a:stretch>
            <a:fillRect/>
          </a:stretch>
        </p:blipFill>
        <p:spPr>
          <a:xfrm>
            <a:off x="2279650" y="4437380"/>
            <a:ext cx="7632155" cy="153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381159"/>
            <a:ext cx="209523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716375"/>
            <a:ext cx="285714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4051591"/>
            <a:ext cx="238095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32"/>
          <a:stretch>
            <a:fillRect/>
          </a:stretch>
        </p:blipFill>
        <p:spPr>
          <a:xfrm>
            <a:off x="2279650" y="4940935"/>
            <a:ext cx="7632155" cy="153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828040"/>
            <a:ext cx="2416175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2267804"/>
            <a:ext cx="23809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2801771"/>
            <a:ext cx="257142" cy="2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3354809"/>
            <a:ext cx="304761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3333" y="3898312"/>
            <a:ext cx="23809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3333" y="4432280"/>
            <a:ext cx="238095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2783369"/>
            <a:ext cx="25714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530" y="2783205"/>
            <a:ext cx="2984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3809" y="2783369"/>
            <a:ext cx="219047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428" y="2783369"/>
            <a:ext cx="266666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5714" y="2783369"/>
            <a:ext cx="219047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07649"/>
            <a:ext cx="10800000" cy="317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15238" y="3728116"/>
            <a:ext cx="295238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3333" y="4272218"/>
            <a:ext cx="238095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5238" y="4806775"/>
            <a:ext cx="304761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5238" y="5350877"/>
            <a:ext cx="295238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53333" y="5894979"/>
            <a:ext cx="238095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1972926"/>
            <a:ext cx="238095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3423168"/>
            <a:ext cx="238095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371356"/>
            <a:ext cx="295238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858440"/>
            <a:ext cx="247619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4345525"/>
            <a:ext cx="247619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1534474"/>
            <a:ext cx="238095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088197"/>
            <a:ext cx="295238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2632374"/>
            <a:ext cx="304761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3186098"/>
            <a:ext cx="295238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3333" y="3739822"/>
            <a:ext cx="238095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4761" y="2488634"/>
            <a:ext cx="295238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857" y="3032635"/>
            <a:ext cx="238095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3586180"/>
            <a:ext cx="295238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4130181"/>
            <a:ext cx="266666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761" y="4683726"/>
            <a:ext cx="295238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1542593"/>
            <a:ext cx="247619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638305"/>
            <a:ext cx="295238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3734017"/>
            <a:ext cx="295238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702134"/>
            <a:ext cx="10800000" cy="1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61656" y="4855054"/>
            <a:ext cx="247619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15" y="5804494"/>
            <a:ext cx="10800000" cy="10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08319" y="5890230"/>
            <a:ext cx="304761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3065" y="1551940"/>
            <a:ext cx="26670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685693"/>
            <a:ext cx="304761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2024-08-21T12:46:50Z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