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2421255"/>
            <a:ext cx="7940040" cy="830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265" y="3556635"/>
            <a:ext cx="617982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89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62785" y="3030855"/>
            <a:ext cx="41465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2310" y="3818890"/>
            <a:ext cx="38544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0885" y="4616450"/>
            <a:ext cx="28575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2310" y="5404485"/>
            <a:ext cx="40005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62785" y="6192520"/>
            <a:ext cx="42862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34285" y="4145100"/>
            <a:ext cx="295238" cy="32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6190" y="4145100"/>
            <a:ext cx="314285" cy="33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77142" y="4145100"/>
            <a:ext cx="323809" cy="32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20000" y="4145100"/>
            <a:ext cx="371428" cy="32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761" y="4576252"/>
            <a:ext cx="266666" cy="32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9047" y="4576252"/>
            <a:ext cx="257142" cy="32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0952" y="4576252"/>
            <a:ext cx="285714" cy="32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2533173"/>
            <a:ext cx="361904" cy="32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8571" y="2533173"/>
            <a:ext cx="323809" cy="32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428" y="2533173"/>
            <a:ext cx="323809" cy="33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19880" y="2255520"/>
            <a:ext cx="342900" cy="21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6190" y="2294882"/>
            <a:ext cx="276190" cy="2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4285" y="3523634"/>
            <a:ext cx="285714" cy="2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7045" y="3571240"/>
            <a:ext cx="403225" cy="1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96190" y="4761912"/>
            <a:ext cx="276190" cy="2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72380" y="4761912"/>
            <a:ext cx="285714" cy="2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3166119"/>
            <a:ext cx="361904" cy="324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4761" y="3166119"/>
            <a:ext cx="323809" cy="324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5238" y="3948673"/>
            <a:ext cx="295238" cy="324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58095" y="3948673"/>
            <a:ext cx="314284" cy="334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6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1876769"/>
            <a:ext cx="295238" cy="3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666" y="3459458"/>
            <a:ext cx="295238" cy="32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85512"/>
            <a:ext cx="371428" cy="32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668746"/>
            <a:ext cx="285714" cy="32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3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619" y="1943531"/>
            <a:ext cx="314285" cy="32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9047" y="2734891"/>
            <a:ext cx="371428" cy="32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3526252"/>
            <a:ext cx="314285" cy="32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666" y="4317613"/>
            <a:ext cx="276190" cy="32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6666" y="5118508"/>
            <a:ext cx="295238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7896225" y="1701165"/>
            <a:ext cx="4211955" cy="3878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2024-08-21T15:42:31Z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