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2952750"/>
            <a:ext cx="59436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7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4095099"/>
            <a:ext cx="257142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3809" y="4095099"/>
            <a:ext cx="257142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7142" y="4095099"/>
            <a:ext cx="219047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2857" y="4095099"/>
            <a:ext cx="295238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4761" y="4095099"/>
            <a:ext cx="228571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5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2857" y="1637633"/>
            <a:ext cx="228571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2857" y="2247240"/>
            <a:ext cx="228571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2856847"/>
            <a:ext cx="295238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3466454"/>
            <a:ext cx="295238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761" y="4076062"/>
            <a:ext cx="295238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3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1704945"/>
            <a:ext cx="209523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2380" y="2314994"/>
            <a:ext cx="209523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2934576"/>
            <a:ext cx="257142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2380" y="3544625"/>
            <a:ext cx="209523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3809" y="4154674"/>
            <a:ext cx="257142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4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2857" y="1686538"/>
            <a:ext cx="228571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2297055"/>
            <a:ext cx="295238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2907572"/>
            <a:ext cx="295238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2857" y="3518089"/>
            <a:ext cx="228571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761" y="4128606"/>
            <a:ext cx="295238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196975"/>
            <a:ext cx="10679430" cy="4695825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>
            <a:off x="2205990" y="3524885"/>
            <a:ext cx="4248785" cy="91249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54550" y="3573145"/>
            <a:ext cx="3672205" cy="86423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598920" y="3524885"/>
            <a:ext cx="3816350" cy="98425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438650" y="3573145"/>
            <a:ext cx="3743960" cy="935990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350135" y="3573145"/>
            <a:ext cx="7560945" cy="791845"/>
          </a:xfrm>
          <a:prstGeom prst="line">
            <a:avLst/>
          </a:prstGeom>
          <a:ln w="19050">
            <a:solidFill>
              <a:srgbClr val="F03DA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915" y="1464945"/>
            <a:ext cx="27432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340" y="1930400"/>
            <a:ext cx="31623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440" y="2407920"/>
            <a:ext cx="25273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390" y="2873375"/>
            <a:ext cx="27432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7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380" y="1991747"/>
            <a:ext cx="247619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2380" y="2936101"/>
            <a:ext cx="219047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8571" y="3413047"/>
            <a:ext cx="247619" cy="2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1904" y="3880454"/>
            <a:ext cx="228571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3333" y="4824808"/>
            <a:ext cx="285714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2400226"/>
            <a:ext cx="200000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238" y="2400226"/>
            <a:ext cx="209523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2876658"/>
            <a:ext cx="200000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6190" y="2876658"/>
            <a:ext cx="247619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390" y="3291840"/>
            <a:ext cx="24320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2024-08-21T16:24:58Z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