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480" y="2956560"/>
            <a:ext cx="527304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565400"/>
            <a:ext cx="2277745" cy="681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376295"/>
            <a:ext cx="2277745" cy="68135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77294"/>
            <a:ext cx="10800000" cy="247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221480"/>
            <a:ext cx="2277745" cy="6813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5015865"/>
            <a:ext cx="2277745" cy="6813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5810250"/>
            <a:ext cx="2277745" cy="68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3030701"/>
            <a:ext cx="25714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3602832"/>
            <a:ext cx="2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4165427"/>
            <a:ext cx="247619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4737558"/>
            <a:ext cx="285714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5309689"/>
            <a:ext cx="238095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657527"/>
            <a:ext cx="257142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2229615"/>
            <a:ext cx="266666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373791"/>
            <a:ext cx="295238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/>
          <a:stretch>
            <a:fillRect/>
          </a:stretch>
        </p:blipFill>
        <p:spPr>
          <a:xfrm>
            <a:off x="1199515" y="5013325"/>
            <a:ext cx="5688420" cy="163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23234" y="5673571"/>
            <a:ext cx="238095" cy="23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4186" y="6238164"/>
            <a:ext cx="219047" cy="24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068955"/>
            <a:ext cx="3434080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506580"/>
            <a:ext cx="228571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088361"/>
            <a:ext cx="285714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660605"/>
            <a:ext cx="247619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242386"/>
            <a:ext cx="247619" cy="24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833705"/>
            <a:ext cx="285714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56495" y="765175"/>
            <a:ext cx="149860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821920"/>
            <a:ext cx="247619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857" y="2821920"/>
            <a:ext cx="200000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857" y="2821920"/>
            <a:ext cx="200000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85" y="2821920"/>
            <a:ext cx="257141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3809" y="2821920"/>
            <a:ext cx="247619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591076"/>
            <a:ext cx="285714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1591076"/>
            <a:ext cx="276190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907386"/>
            <a:ext cx="228571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476" y="2907386"/>
            <a:ext cx="228571" cy="2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49049"/>
            <a:ext cx="10800000" cy="132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14037" y="4301858"/>
            <a:ext cx="228571" cy="22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639018"/>
            <a:ext cx="285714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221044"/>
            <a:ext cx="285714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803069"/>
            <a:ext cx="285714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385095"/>
            <a:ext cx="285714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967121"/>
            <a:ext cx="228571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637155"/>
            <a:ext cx="1258570" cy="7766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652395"/>
            <a:ext cx="1258570" cy="7766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637155"/>
            <a:ext cx="1258570" cy="7766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637155"/>
            <a:ext cx="1258570" cy="7766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573145"/>
            <a:ext cx="1258570" cy="7766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573145"/>
            <a:ext cx="1258570" cy="7766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573145"/>
            <a:ext cx="1258570" cy="7766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573145"/>
            <a:ext cx="1258570" cy="7766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509135"/>
            <a:ext cx="1258570" cy="7766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493895"/>
            <a:ext cx="1258570" cy="7766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509135"/>
            <a:ext cx="1258570" cy="7766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509135"/>
            <a:ext cx="1258570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772710"/>
            <a:ext cx="247619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469316"/>
            <a:ext cx="238095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3165921"/>
            <a:ext cx="247619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3862527"/>
            <a:ext cx="247619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4559132"/>
            <a:ext cx="238095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791586"/>
            <a:ext cx="295238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3174953"/>
            <a:ext cx="247619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85392"/>
            <a:ext cx="23809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477221"/>
            <a:ext cx="23809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869050"/>
            <a:ext cx="285714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