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2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1919605" y="2925445"/>
            <a:ext cx="8419465" cy="142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69674"/>
            <a:ext cx="10800000" cy="207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3710" y="5739480"/>
            <a:ext cx="161904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4186" y="5739480"/>
            <a:ext cx="219047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2758" y="5739480"/>
            <a:ext cx="200000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2282" y="5739480"/>
            <a:ext cx="228572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7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132767"/>
            <a:ext cx="247619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666102"/>
            <a:ext cx="228571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4199437"/>
            <a:ext cx="247619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4732771"/>
            <a:ext cx="276190" cy="2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142" y="5266106"/>
            <a:ext cx="276190" cy="2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6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982083"/>
            <a:ext cx="228571" cy="24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224"/>
            <a:ext cx="10800000" cy="2636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2857" y="2087072"/>
            <a:ext cx="228571" cy="2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3176130"/>
            <a:ext cx="276190" cy="2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7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705309"/>
            <a:ext cx="10800000" cy="218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3560" y="4858104"/>
            <a:ext cx="209523" cy="22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4513" y="5392888"/>
            <a:ext cx="247619" cy="2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4513" y="5937221"/>
            <a:ext cx="247619" cy="2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3560" y="6481555"/>
            <a:ext cx="209523" cy="23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3220908"/>
            <a:ext cx="276190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4307727"/>
            <a:ext cx="228571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3333" y="1076026"/>
            <a:ext cx="247619" cy="2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857" y="2173069"/>
            <a:ext cx="228571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2024-08-21T16:54:23Z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