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0" r:id="rId5"/>
    <p:sldId id="339" r:id="rId6"/>
    <p:sldId id="338" r:id="rId7"/>
    <p:sldId id="337" r:id="rId8"/>
    <p:sldId id="335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2135505" y="2913380"/>
            <a:ext cx="7835900" cy="103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1066135"/>
            <a:ext cx="247619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2437802"/>
            <a:ext cx="285714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565" y="3681730"/>
            <a:ext cx="32829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8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2135517"/>
            <a:ext cx="257142" cy="2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595738"/>
            <a:ext cx="209523" cy="2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1486109"/>
            <a:ext cx="209523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2611574"/>
            <a:ext cx="257142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4080401"/>
            <a:ext cx="209523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658427"/>
            <a:ext cx="209523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3297171"/>
            <a:ext cx="285714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3935914"/>
            <a:ext cx="228571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4574657"/>
            <a:ext cx="257142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666" y="5203867"/>
            <a:ext cx="247619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9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1914216"/>
            <a:ext cx="228571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476" y="2552607"/>
            <a:ext cx="247619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0000" y="3190998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1428" y="3819861"/>
            <a:ext cx="276190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0476" y="4458252"/>
            <a:ext cx="247619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4215"/>
            <a:ext cx="10501630" cy="328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023360"/>
            <a:ext cx="10501630" cy="287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4001770"/>
            <a:ext cx="39878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1345" y="4627880"/>
            <a:ext cx="32512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1345" y="5266055"/>
            <a:ext cx="32512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5465" y="5904230"/>
            <a:ext cx="39878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1345" y="6541770"/>
            <a:ext cx="32512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4300" y="764540"/>
            <a:ext cx="1397000" cy="123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704189"/>
            <a:ext cx="238095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427999"/>
            <a:ext cx="295238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913464"/>
            <a:ext cx="10800000" cy="218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43380" y="4151630"/>
            <a:ext cx="3632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4672" y="4875599"/>
            <a:ext cx="295238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2905" y="5608955"/>
            <a:ext cx="34925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1791850"/>
            <a:ext cx="209523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285" y="2517125"/>
            <a:ext cx="209523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4490" y="3173095"/>
            <a:ext cx="20955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3967675"/>
            <a:ext cx="209523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692949"/>
            <a:ext cx="257142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3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3031616"/>
            <a:ext cx="209523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9523" y="3031616"/>
            <a:ext cx="209523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6190" y="3031616"/>
            <a:ext cx="257142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428" y="3031616"/>
            <a:ext cx="257142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15238" y="3031616"/>
            <a:ext cx="209523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7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1552378"/>
            <a:ext cx="285714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190975"/>
            <a:ext cx="238095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2839104"/>
            <a:ext cx="285714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477702"/>
            <a:ext cx="238095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116299"/>
            <a:ext cx="238095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9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677128"/>
            <a:ext cx="228571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316361"/>
            <a:ext cx="228571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2955594"/>
            <a:ext cx="285714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3604367"/>
            <a:ext cx="228571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142" y="4243600"/>
            <a:ext cx="285714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915" y="2535555"/>
            <a:ext cx="30162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3183902"/>
            <a:ext cx="238095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613109"/>
            <a:ext cx="10800000" cy="1931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43243" y="3813873"/>
            <a:ext cx="238095" cy="24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4672" y="4463967"/>
            <a:ext cx="285714" cy="23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3719" y="5094941"/>
            <a:ext cx="257142" cy="24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96975"/>
            <a:ext cx="11082655" cy="3611245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>
            <a:off x="2353310" y="3140710"/>
            <a:ext cx="4147820" cy="93662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788785" y="3140710"/>
            <a:ext cx="4147820" cy="93662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27905" y="3267710"/>
            <a:ext cx="3932555" cy="808990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468245" y="3213100"/>
            <a:ext cx="6120765" cy="8642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772660" y="3213100"/>
            <a:ext cx="6120765" cy="8642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600671"/>
            <a:ext cx="247619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95" y="2983849"/>
            <a:ext cx="285714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2024-08-21T12:50:34Z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