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853055"/>
            <a:ext cx="6419215" cy="9975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838496"/>
            <a:ext cx="238095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915" y="3421380"/>
            <a:ext cx="29654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4210589"/>
            <a:ext cx="276190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4896636"/>
            <a:ext cx="228571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5582682"/>
            <a:ext cx="228571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72395" y="692785"/>
            <a:ext cx="1353185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2969055"/>
            <a:ext cx="247619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2380" y="2969055"/>
            <a:ext cx="200000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2969055"/>
            <a:ext cx="200000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2857" y="2969055"/>
            <a:ext cx="247619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91428" y="2969055"/>
            <a:ext cx="200000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89589"/>
            <a:ext cx="10800000" cy="2916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891428" y="5934728"/>
            <a:ext cx="209523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96190" y="5934728"/>
            <a:ext cx="219047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29523" y="5934728"/>
            <a:ext cx="152380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05714" y="5934728"/>
            <a:ext cx="209523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10476" y="5934728"/>
            <a:ext cx="219047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1763240"/>
            <a:ext cx="276190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450355"/>
            <a:ext cx="276190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127928"/>
            <a:ext cx="228571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3815044"/>
            <a:ext cx="276190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502160"/>
            <a:ext cx="228571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9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925445"/>
            <a:ext cx="853440" cy="876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925445"/>
            <a:ext cx="853440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2990850"/>
            <a:ext cx="853440" cy="876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2925445"/>
            <a:ext cx="85344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1921510"/>
            <a:ext cx="33782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2602317"/>
            <a:ext cx="314285" cy="2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3250993"/>
            <a:ext cx="266666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76" y="3890129"/>
            <a:ext cx="266666" cy="2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0000" y="4538805"/>
            <a:ext cx="247619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1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761738"/>
            <a:ext cx="247619" cy="2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3409493"/>
            <a:ext cx="228571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4047722"/>
            <a:ext cx="266666" cy="2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76" y="4695477"/>
            <a:ext cx="266666" cy="26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1904" y="5343232"/>
            <a:ext cx="314285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734986"/>
            <a:ext cx="238095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2384199"/>
            <a:ext cx="171428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3023864"/>
            <a:ext cx="228571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76" y="3663529"/>
            <a:ext cx="219047" cy="2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1165" y="4189095"/>
            <a:ext cx="3771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2024-08-21T16:09:25Z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