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2183130"/>
            <a:ext cx="7962900" cy="2491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1125220"/>
            <a:ext cx="6550025" cy="9359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781300"/>
            <a:ext cx="6550025" cy="935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5714" y="2668603"/>
            <a:ext cx="285714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3298032"/>
            <a:ext cx="314285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915" y="3865880"/>
            <a:ext cx="3340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8571" y="4585501"/>
            <a:ext cx="371428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6915" y="5144135"/>
            <a:ext cx="33401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048421"/>
            <a:ext cx="314285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2706304"/>
            <a:ext cx="323809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354654"/>
            <a:ext cx="361904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4012538"/>
            <a:ext cx="266666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714" y="4660887"/>
            <a:ext cx="285714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828470"/>
            <a:ext cx="371428" cy="3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8095" y="4239130"/>
            <a:ext cx="361904" cy="3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04232"/>
            <a:ext cx="361904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315113"/>
            <a:ext cx="295238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09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9745" y="4231249"/>
            <a:ext cx="322040" cy="31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0274" y="5501543"/>
            <a:ext cx="322040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257"/>
          <a:stretch>
            <a:fillRect/>
          </a:stretch>
        </p:blipFill>
        <p:spPr>
          <a:xfrm>
            <a:off x="7064375" y="3789045"/>
            <a:ext cx="439674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913851"/>
            <a:ext cx="371428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201631"/>
            <a:ext cx="295238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278"/>
          <a:stretch>
            <a:fillRect/>
          </a:stretch>
        </p:blipFill>
        <p:spPr>
          <a:xfrm>
            <a:off x="6527800" y="765175"/>
            <a:ext cx="4252595" cy="311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2259473"/>
            <a:ext cx="1761904" cy="42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3547800"/>
            <a:ext cx="1342857" cy="42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142" y="3547800"/>
            <a:ext cx="485714" cy="42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149049"/>
            <a:ext cx="10800000" cy="252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72467" y="4855169"/>
            <a:ext cx="1761904" cy="4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2467" y="6143361"/>
            <a:ext cx="1761904" cy="41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437380"/>
            <a:ext cx="6812280" cy="97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63</cp:revision>
  <dcterms:created xsi:type="dcterms:W3CDTF">2015-09-16T06:44:00Z</dcterms:created>
  <dcterms:modified xsi:type="dcterms:W3CDTF">2024-08-21T16:29:52Z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