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2947670"/>
            <a:ext cx="8137525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6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5238" y="2629220"/>
            <a:ext cx="285714" cy="324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96190" y="3191506"/>
            <a:ext cx="323809" cy="333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15238" y="3763322"/>
            <a:ext cx="276190" cy="324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96190" y="4325609"/>
            <a:ext cx="314285" cy="343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67619" y="4906955"/>
            <a:ext cx="371428" cy="324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81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14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05714" y="1504237"/>
            <a:ext cx="314285" cy="342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3132924"/>
            <a:ext cx="295238" cy="333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4285" y="3132924"/>
            <a:ext cx="371428" cy="333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12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86666" y="2335157"/>
            <a:ext cx="285714" cy="333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91428" y="2344696"/>
            <a:ext cx="190476" cy="314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86666" y="4376499"/>
            <a:ext cx="295238" cy="314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62857" y="4366960"/>
            <a:ext cx="266666" cy="32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07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96190" y="3069646"/>
            <a:ext cx="380952" cy="33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43809" y="4672186"/>
            <a:ext cx="304761" cy="33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38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475618"/>
            <a:ext cx="380952" cy="33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3490" y="2932430"/>
            <a:ext cx="36322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70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43809" y="1638528"/>
            <a:ext cx="304761" cy="333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96440" y="2700020"/>
            <a:ext cx="42862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789"/>
            <a:ext cx="10800000" cy="33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090970"/>
            <a:ext cx="371428" cy="33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3333" y="2245970"/>
            <a:ext cx="295238" cy="33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190" y="3400970"/>
            <a:ext cx="380952" cy="33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12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6190" y="2173476"/>
            <a:ext cx="380952" cy="333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43809" y="3767055"/>
            <a:ext cx="304761" cy="343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5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456950"/>
            <a:ext cx="371428" cy="333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3057916"/>
            <a:ext cx="380952" cy="333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36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5238" y="1619289"/>
            <a:ext cx="285714" cy="324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67619" y="2753789"/>
            <a:ext cx="371428" cy="333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18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952099"/>
            <a:ext cx="323809" cy="343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2670415"/>
            <a:ext cx="295238" cy="32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238" y="3806412"/>
            <a:ext cx="323809" cy="334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2024-08-21T14:53:53Z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