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3130" y="2616200"/>
            <a:ext cx="782574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501390"/>
            <a:ext cx="613410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9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88677" y="3442179"/>
            <a:ext cx="315106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8677" y="4832700"/>
            <a:ext cx="287303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0873" y="6232491"/>
            <a:ext cx="361446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784301"/>
            <a:ext cx="314285" cy="34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58" t="35744" b="4134"/>
          <a:stretch>
            <a:fillRect/>
          </a:stretch>
        </p:blipFill>
        <p:spPr>
          <a:xfrm>
            <a:off x="3935730" y="2377440"/>
            <a:ext cx="4197985" cy="352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799479"/>
            <a:ext cx="314285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475687"/>
            <a:ext cx="361904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4142371"/>
            <a:ext cx="295238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4799531"/>
            <a:ext cx="314285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666" y="5475739"/>
            <a:ext cx="314285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269201"/>
            <a:ext cx="361904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4015824"/>
            <a:ext cx="295238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523344"/>
            <a:ext cx="371428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256944"/>
            <a:ext cx="295238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715275"/>
            <a:ext cx="361904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718803"/>
            <a:ext cx="295238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09397"/>
            <a:ext cx="295238" cy="3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812249"/>
            <a:ext cx="285714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3537264"/>
            <a:ext cx="371428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4252739"/>
            <a:ext cx="285714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095" y="4977754"/>
            <a:ext cx="371428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323341"/>
            <a:ext cx="323809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4047271"/>
            <a:ext cx="257142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457774"/>
            <a:ext cx="323809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175342"/>
            <a:ext cx="257142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