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22" b="28946"/>
          <a:stretch>
            <a:fillRect/>
          </a:stretch>
        </p:blipFill>
        <p:spPr>
          <a:xfrm>
            <a:off x="3143885" y="2925445"/>
            <a:ext cx="5895340" cy="1151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98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238" y="2392909"/>
            <a:ext cx="247619" cy="24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6190" y="2946352"/>
            <a:ext cx="285714" cy="238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5238" y="3480712"/>
            <a:ext cx="247619" cy="24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6190" y="4034156"/>
            <a:ext cx="285714" cy="238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6190" y="4578058"/>
            <a:ext cx="276190" cy="238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416540" y="692785"/>
            <a:ext cx="1301115" cy="1226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79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238" y="1572040"/>
            <a:ext cx="247619" cy="248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24761" y="2669025"/>
            <a:ext cx="228571" cy="23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4761" y="3766010"/>
            <a:ext cx="228571" cy="23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5238" y="4853456"/>
            <a:ext cx="247619" cy="23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86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00952" y="3137572"/>
            <a:ext cx="219047" cy="238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72380" y="3137572"/>
            <a:ext cx="352380" cy="238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39047" y="3137572"/>
            <a:ext cx="219047" cy="238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81904" y="3137572"/>
            <a:ext cx="219047" cy="22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38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634285" y="1561525"/>
            <a:ext cx="209523" cy="23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34285" y="2104525"/>
            <a:ext cx="209523" cy="23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05714" y="2647525"/>
            <a:ext cx="257142" cy="23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05714" y="3200052"/>
            <a:ext cx="257142" cy="23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34285" y="3743052"/>
            <a:ext cx="209523" cy="23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41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3119120"/>
            <a:ext cx="486410" cy="7016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3093720"/>
            <a:ext cx="504190" cy="7270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7755" y="3150235"/>
            <a:ext cx="486410" cy="7016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9900" y="3061970"/>
            <a:ext cx="508635" cy="7334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760" y="3119120"/>
            <a:ext cx="486410" cy="701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12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666" y="1428395"/>
            <a:ext cx="285714" cy="238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6666" y="2305165"/>
            <a:ext cx="285714" cy="238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5238" y="3181934"/>
            <a:ext cx="228571" cy="238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5714" y="4058704"/>
            <a:ext cx="247619" cy="238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03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714" y="1439711"/>
            <a:ext cx="247619" cy="248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1888937"/>
            <a:ext cx="257142" cy="229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5238" y="2328605"/>
            <a:ext cx="228571" cy="229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6666" y="2758715"/>
            <a:ext cx="285714" cy="23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89940"/>
            <a:ext cx="9899015" cy="3689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479249"/>
            <a:ext cx="9900000" cy="2427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75410" y="4460875"/>
            <a:ext cx="42418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30020" y="5337175"/>
            <a:ext cx="350520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5415" y="6093460"/>
            <a:ext cx="350520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62</cp:revision>
  <dcterms:created xsi:type="dcterms:W3CDTF">2015-09-16T06:44:00Z</dcterms:created>
  <dcterms:modified xsi:type="dcterms:W3CDTF">2024-08-21T15:48:42Z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