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6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/>
          <a:stretch>
            <a:fillRect/>
          </a:stretch>
        </p:blipFill>
        <p:spPr>
          <a:xfrm>
            <a:off x="3359785" y="2853055"/>
            <a:ext cx="5308600" cy="1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2515099"/>
            <a:ext cx="257142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3039339"/>
            <a:ext cx="285714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3333" y="3563579"/>
            <a:ext cx="238095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333" y="4087819"/>
            <a:ext cx="228571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4602528"/>
            <a:ext cx="257142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562152"/>
            <a:ext cx="257142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540" y="1953260"/>
            <a:ext cx="3162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601409"/>
            <a:ext cx="257142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125805"/>
            <a:ext cx="285714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3640666"/>
            <a:ext cx="238095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628062"/>
            <a:ext cx="25714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428" y="2666239"/>
            <a:ext cx="21904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3704417"/>
            <a:ext cx="285714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1"/>
          <a:stretch>
            <a:fillRect/>
          </a:stretch>
        </p:blipFill>
        <p:spPr>
          <a:xfrm>
            <a:off x="1631315" y="5123815"/>
            <a:ext cx="4968965" cy="168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50272" y="5267392"/>
            <a:ext cx="228571" cy="24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0748" y="6311021"/>
            <a:ext cx="266666" cy="23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3068955"/>
            <a:ext cx="4272280" cy="303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383989"/>
            <a:ext cx="285714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937655"/>
            <a:ext cx="228571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491320"/>
            <a:ext cx="285714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054532"/>
            <a:ext cx="228571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4617743"/>
            <a:ext cx="276190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150" y="765175"/>
            <a:ext cx="124714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3011613"/>
            <a:ext cx="200000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3011613"/>
            <a:ext cx="209523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3011613"/>
            <a:ext cx="247619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76" y="3011613"/>
            <a:ext cx="209523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3011613"/>
            <a:ext cx="247619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54664"/>
            <a:ext cx="10800000" cy="347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71425" y="4127973"/>
            <a:ext cx="219047" cy="2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0675" y="4589780"/>
            <a:ext cx="2000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1425" y="5235429"/>
            <a:ext cx="209523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1425" y="5798704"/>
            <a:ext cx="219047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1425" y="6361979"/>
            <a:ext cx="219047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19265"/>
            <a:ext cx="228571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142" y="1619265"/>
            <a:ext cx="228571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039730"/>
            <a:ext cx="285714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3039730"/>
            <a:ext cx="285714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93194"/>
            <a:ext cx="10800000" cy="1338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42282" y="4484390"/>
            <a:ext cx="228571" cy="23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77110"/>
            <a:ext cx="1290320" cy="7702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277110"/>
            <a:ext cx="1290320" cy="7702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277110"/>
            <a:ext cx="1290320" cy="7702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277110"/>
            <a:ext cx="1290320" cy="7702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141345"/>
            <a:ext cx="1290320" cy="7702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174365"/>
            <a:ext cx="1290320" cy="7702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141345"/>
            <a:ext cx="1290320" cy="7702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141345"/>
            <a:ext cx="1290320" cy="770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957320"/>
            <a:ext cx="1290320" cy="7702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957320"/>
            <a:ext cx="1290320" cy="77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610945"/>
            <a:ext cx="266666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2164737"/>
            <a:ext cx="247619" cy="25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2718528"/>
            <a:ext cx="266666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3272319"/>
            <a:ext cx="266666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0476" y="3835659"/>
            <a:ext cx="247619" cy="25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618870"/>
            <a:ext cx="266666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2733712"/>
            <a:ext cx="266666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980397"/>
            <a:ext cx="266666" cy="2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656786"/>
            <a:ext cx="247619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380" y="3761679"/>
            <a:ext cx="304761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2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786880"/>
            <a:ext cx="247619" cy="2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221439"/>
            <a:ext cx="10800000" cy="206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5163" y="4307197"/>
            <a:ext cx="285714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3734" y="4821750"/>
            <a:ext cx="238095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4210" y="5336302"/>
            <a:ext cx="257142" cy="2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5163" y="5860383"/>
            <a:ext cx="285714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