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7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240" y="2987040"/>
            <a:ext cx="758952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9095740" cy="487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572510"/>
            <a:ext cx="949960" cy="5822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500755"/>
            <a:ext cx="995045" cy="6102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4868545"/>
            <a:ext cx="949960" cy="5822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1220" y="4868545"/>
            <a:ext cx="949960" cy="582295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13"/>
          <a:stretch>
            <a:fillRect/>
          </a:stretch>
        </p:blipFill>
        <p:spPr>
          <a:xfrm>
            <a:off x="1343660" y="5661660"/>
            <a:ext cx="9095740" cy="119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6093460"/>
            <a:ext cx="949960" cy="58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8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380" y="2896808"/>
            <a:ext cx="485714" cy="4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6666" y="2896808"/>
            <a:ext cx="485714" cy="4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1428" y="2896808"/>
            <a:ext cx="485714" cy="4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5714" y="2896808"/>
            <a:ext cx="485714" cy="4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2380" y="4689141"/>
            <a:ext cx="485714" cy="4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86666" y="4689141"/>
            <a:ext cx="485714" cy="4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91428" y="4689141"/>
            <a:ext cx="485714" cy="4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05714" y="4689141"/>
            <a:ext cx="485714" cy="4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7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1915876"/>
            <a:ext cx="371428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3509522"/>
            <a:ext cx="295238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075894"/>
            <a:ext cx="295238" cy="32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677678"/>
            <a:ext cx="371428" cy="32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4269928"/>
            <a:ext cx="295238" cy="32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2010257"/>
            <a:ext cx="323809" cy="333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7619" y="2925554"/>
            <a:ext cx="371428" cy="32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3840851"/>
            <a:ext cx="276190" cy="32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5238" y="4746614"/>
            <a:ext cx="295238" cy="333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6190" y="5661911"/>
            <a:ext cx="323809" cy="333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92"/>
          <a:stretch>
            <a:fillRect/>
          </a:stretch>
        </p:blipFill>
        <p:spPr>
          <a:xfrm>
            <a:off x="7031990" y="1484630"/>
            <a:ext cx="5087710" cy="512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4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20000" y="3572705"/>
            <a:ext cx="276190" cy="29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2380" y="3563175"/>
            <a:ext cx="295238" cy="31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45" y="4243029"/>
            <a:ext cx="10800000" cy="266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7478" y="4662350"/>
            <a:ext cx="352380" cy="29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7002" y="4662350"/>
            <a:ext cx="304762" cy="29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4" r="50223"/>
          <a:stretch>
            <a:fillRect/>
          </a:stretch>
        </p:blipFill>
        <p:spPr>
          <a:xfrm>
            <a:off x="3359785" y="400050"/>
            <a:ext cx="5375910" cy="384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2024-08-21T15:57:29Z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