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5" r:id="rId4"/>
    <p:sldId id="334" r:id="rId5"/>
    <p:sldId id="332" r:id="rId6"/>
    <p:sldId id="331" r:id="rId7"/>
    <p:sldId id="329" r:id="rId8"/>
    <p:sldId id="327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2" b="26626"/>
          <a:stretch>
            <a:fillRect/>
          </a:stretch>
        </p:blipFill>
        <p:spPr>
          <a:xfrm>
            <a:off x="2927350" y="2791460"/>
            <a:ext cx="6435090" cy="1275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2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2420348"/>
            <a:ext cx="238095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2380" y="2973379"/>
            <a:ext cx="238095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3065" y="3423920"/>
            <a:ext cx="29337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3809" y="4060372"/>
            <a:ext cx="285714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4285" y="4613403"/>
            <a:ext cx="304761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848340" y="765175"/>
            <a:ext cx="910590" cy="135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3015144"/>
            <a:ext cx="257142" cy="24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6666" y="3015144"/>
            <a:ext cx="266666" cy="24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0476" y="3015144"/>
            <a:ext cx="219047" cy="24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58095" y="3015144"/>
            <a:ext cx="257142" cy="24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9047" y="3015144"/>
            <a:ext cx="209523" cy="24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68634"/>
            <a:ext cx="10800000" cy="3302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72380" y="4189532"/>
            <a:ext cx="238095" cy="24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4285" y="4743161"/>
            <a:ext cx="304761" cy="24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72380" y="5287245"/>
            <a:ext cx="238095" cy="24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43809" y="5831329"/>
            <a:ext cx="285714" cy="24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72380" y="6384958"/>
            <a:ext cx="238095" cy="24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2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1723255"/>
            <a:ext cx="161904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3333" y="2275647"/>
            <a:ext cx="238095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2857" y="2818516"/>
            <a:ext cx="219047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2857" y="3361384"/>
            <a:ext cx="219047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3333" y="3913776"/>
            <a:ext cx="228571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8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493010"/>
            <a:ext cx="1222375" cy="749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2493010"/>
            <a:ext cx="1222375" cy="749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2493010"/>
            <a:ext cx="1222375" cy="749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2493010"/>
            <a:ext cx="1222375" cy="749300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30" r="19326"/>
          <a:stretch>
            <a:fillRect/>
          </a:stretch>
        </p:blipFill>
        <p:spPr>
          <a:xfrm>
            <a:off x="1271270" y="3274695"/>
            <a:ext cx="9323070" cy="1487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297555"/>
            <a:ext cx="1222375" cy="7493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3297555"/>
            <a:ext cx="1222375" cy="7493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3213735"/>
            <a:ext cx="1222375" cy="7493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3213735"/>
            <a:ext cx="1222375" cy="7493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933825"/>
            <a:ext cx="1222375" cy="7493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3933825"/>
            <a:ext cx="1222375" cy="74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1"/>
          <a:stretch>
            <a:fillRect/>
          </a:stretch>
        </p:blipFill>
        <p:spPr>
          <a:xfrm>
            <a:off x="720090" y="828040"/>
            <a:ext cx="9120595" cy="2517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485917"/>
            <a:ext cx="238095" cy="2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2487098"/>
            <a:ext cx="276190" cy="2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345139"/>
            <a:ext cx="10800000" cy="298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04513" y="3488223"/>
            <a:ext cx="247619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4037" y="4499355"/>
            <a:ext cx="228571" cy="22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5465" y="5500948"/>
            <a:ext cx="276190" cy="22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3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1904" y="2248307"/>
            <a:ext cx="190476" cy="20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6666" y="2248307"/>
            <a:ext cx="190476" cy="20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4761" y="4164293"/>
            <a:ext cx="238095" cy="20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8095" y="4173825"/>
            <a:ext cx="190476" cy="20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0"/>
          <a:stretch>
            <a:fillRect/>
          </a:stretch>
        </p:blipFill>
        <p:spPr>
          <a:xfrm>
            <a:off x="720090" y="828040"/>
            <a:ext cx="6240235" cy="3127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6190" y="1514471"/>
            <a:ext cx="238095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81904" y="2029326"/>
            <a:ext cx="228571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7619" y="2544180"/>
            <a:ext cx="276190" cy="22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6666" y="3564355"/>
            <a:ext cx="209523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30"/>
          <a:stretch>
            <a:fillRect/>
          </a:stretch>
        </p:blipFill>
        <p:spPr>
          <a:xfrm>
            <a:off x="1199515" y="3955415"/>
            <a:ext cx="5688330" cy="1461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447044" y="5102012"/>
            <a:ext cx="247619" cy="238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1917065"/>
            <a:ext cx="4180205" cy="2931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2024-08-21T15:40:44Z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