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42" r:id="rId6"/>
    <p:sldId id="332" r:id="rId7"/>
    <p:sldId id="331" r:id="rId8"/>
    <p:sldId id="330" r:id="rId9"/>
    <p:sldId id="329" r:id="rId10"/>
    <p:sldId id="328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2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2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9650" y="2997200"/>
            <a:ext cx="7647940" cy="94043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45"/>
          <a:stretch>
            <a:fillRect/>
          </a:stretch>
        </p:blipFill>
        <p:spPr>
          <a:xfrm>
            <a:off x="720090" y="828040"/>
            <a:ext cx="9029700" cy="6057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32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43809" y="942433"/>
            <a:ext cx="257142" cy="324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1619501"/>
            <a:ext cx="323809" cy="324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05714" y="2306106"/>
            <a:ext cx="323809" cy="324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43809" y="2992711"/>
            <a:ext cx="257142" cy="324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739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9475" y="2597150"/>
            <a:ext cx="1456690" cy="99949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9965" y="2565400"/>
            <a:ext cx="1456690" cy="99949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235" y="2565400"/>
            <a:ext cx="1456690" cy="99949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80550" y="2565400"/>
            <a:ext cx="1456690" cy="9994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606"/>
          <a:stretch>
            <a:fillRect/>
          </a:stretch>
        </p:blipFill>
        <p:spPr>
          <a:xfrm>
            <a:off x="767715" y="981075"/>
            <a:ext cx="10800080" cy="4257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33575" y="2324100"/>
            <a:ext cx="621665" cy="803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76095" y="3841750"/>
            <a:ext cx="681990" cy="840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492"/>
          <a:stretch>
            <a:fillRect/>
          </a:stretch>
        </p:blipFill>
        <p:spPr>
          <a:xfrm>
            <a:off x="551180" y="1193841"/>
            <a:ext cx="10800080" cy="34353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24965" y="1760855"/>
            <a:ext cx="546100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17345" y="3310255"/>
            <a:ext cx="658495" cy="876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94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77142" y="1933932"/>
            <a:ext cx="295238" cy="324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77142" y="3392621"/>
            <a:ext cx="295238" cy="324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71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056857"/>
            <a:ext cx="361904" cy="324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2515831"/>
            <a:ext cx="314285" cy="333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13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63165" y="2576830"/>
            <a:ext cx="2319020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472"/>
          <a:stretch>
            <a:fillRect/>
          </a:stretch>
        </p:blipFill>
        <p:spPr>
          <a:xfrm>
            <a:off x="1391920" y="3420745"/>
            <a:ext cx="10800080" cy="1664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458720" y="4184650"/>
            <a:ext cx="2554605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206"/>
          <a:stretch>
            <a:fillRect/>
          </a:stretch>
        </p:blipFill>
        <p:spPr>
          <a:xfrm>
            <a:off x="695325" y="981116"/>
            <a:ext cx="10800080" cy="27990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1542854" y="1844314"/>
            <a:ext cx="1780952" cy="429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52377" y="3217559"/>
            <a:ext cx="3238095" cy="410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72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77142" y="1772088"/>
            <a:ext cx="333333" cy="324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86666" y="2449163"/>
            <a:ext cx="314285" cy="333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48571" y="3135774"/>
            <a:ext cx="371428" cy="324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05714" y="3822384"/>
            <a:ext cx="266666" cy="324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96190" y="4499459"/>
            <a:ext cx="295238" cy="324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891"/>
          <a:stretch>
            <a:fillRect/>
          </a:stretch>
        </p:blipFill>
        <p:spPr>
          <a:xfrm>
            <a:off x="7176135" y="2898140"/>
            <a:ext cx="4871810" cy="3959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63</cp:revision>
  <dcterms:created xsi:type="dcterms:W3CDTF">2015-09-16T06:44:00Z</dcterms:created>
  <dcterms:modified xsi:type="dcterms:W3CDTF">2024-08-21T16:07:27Z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