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8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190" y="2952750"/>
            <a:ext cx="534162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400403"/>
            <a:ext cx="247619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793254"/>
            <a:ext cx="30476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4195645"/>
            <a:ext cx="304761" cy="2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466480"/>
            <a:ext cx="228571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962625"/>
            <a:ext cx="285714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50" y="3861394"/>
            <a:ext cx="10800000" cy="301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2454" y="3995146"/>
            <a:ext cx="228571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2454" y="4998289"/>
            <a:ext cx="228571" cy="2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454" y="5991877"/>
            <a:ext cx="228571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524439"/>
            <a:ext cx="257142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020534"/>
            <a:ext cx="285714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516629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012724"/>
            <a:ext cx="257142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3365" y="3517900"/>
            <a:ext cx="36830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49049"/>
            <a:ext cx="10800000" cy="173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524855"/>
            <a:ext cx="257142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527184"/>
            <a:ext cx="285714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395939"/>
            <a:ext cx="10800000" cy="304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3084" y="3519948"/>
            <a:ext cx="228571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989" y="4521564"/>
            <a:ext cx="285714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037" y="5513641"/>
            <a:ext cx="25714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1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44150"/>
            <a:ext cx="247619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2887675"/>
            <a:ext cx="304761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431201"/>
            <a:ext cx="247619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3974727"/>
            <a:ext cx="266666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0952" y="4518253"/>
            <a:ext cx="266666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638227"/>
            <a:ext cx="247619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191088"/>
            <a:ext cx="247619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2734418"/>
            <a:ext cx="3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3277747"/>
            <a:ext cx="247619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3821076"/>
            <a:ext cx="3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098423"/>
            <a:ext cx="219047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3098423"/>
            <a:ext cx="228571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3098423"/>
            <a:ext cx="161904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190" y="3098423"/>
            <a:ext cx="247619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2857" y="3098423"/>
            <a:ext cx="238094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629458"/>
            <a:ext cx="304761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070177"/>
            <a:ext cx="295238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961520"/>
            <a:ext cx="304761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420719"/>
            <a:ext cx="247619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04"/>
            <a:ext cx="10800000" cy="1598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10476" y="3894302"/>
            <a:ext cx="247619" cy="25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62"/>
          <a:stretch>
            <a:fillRect/>
          </a:stretch>
        </p:blipFill>
        <p:spPr>
          <a:xfrm>
            <a:off x="720090" y="828040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772920"/>
            <a:ext cx="8773160" cy="359219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1631315" y="3251200"/>
            <a:ext cx="0" cy="121920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03295" y="3246120"/>
            <a:ext cx="0" cy="121920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03520" y="3251200"/>
            <a:ext cx="1871980" cy="114681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447665" y="3390265"/>
            <a:ext cx="1511935" cy="11518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903970" y="3174365"/>
            <a:ext cx="0" cy="121920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686634"/>
            <a:ext cx="304761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306760"/>
            <a:ext cx="247619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2907804"/>
            <a:ext cx="266666" cy="2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3527930"/>
            <a:ext cx="247619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4138515"/>
            <a:ext cx="304761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2068195"/>
            <a:ext cx="2698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3470732"/>
            <a:ext cx="304761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2024-08-21T15:51:44Z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