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4700" y="2994660"/>
            <a:ext cx="5562600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2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2400514"/>
            <a:ext cx="238095" cy="2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2953277"/>
            <a:ext cx="238095" cy="23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3515570"/>
            <a:ext cx="285714" cy="23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4068333"/>
            <a:ext cx="247619" cy="23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630626"/>
            <a:ext cx="247619" cy="23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416540" y="692785"/>
            <a:ext cx="1250950" cy="123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3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1658244"/>
            <a:ext cx="285714" cy="2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3809" y="1658244"/>
            <a:ext cx="228571" cy="2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440" y="2938780"/>
            <a:ext cx="30480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5455" y="2938780"/>
            <a:ext cx="35306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075" y="4293194"/>
            <a:ext cx="10800000" cy="1348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43884" y="4465367"/>
            <a:ext cx="276190" cy="23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09254"/>
            <a:ext cx="10800000" cy="2666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4758" y="3012161"/>
            <a:ext cx="161904" cy="2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9044" y="3012161"/>
            <a:ext cx="228571" cy="2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61901" y="3012161"/>
            <a:ext cx="209523" cy="2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5711" y="3012161"/>
            <a:ext cx="219047" cy="2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28568" y="3012161"/>
            <a:ext cx="200000" cy="2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381969"/>
            <a:ext cx="10800000" cy="3476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61901" y="4229610"/>
            <a:ext cx="285714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0473" y="4791530"/>
            <a:ext cx="238095" cy="2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61901" y="5343925"/>
            <a:ext cx="285714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61901" y="5896321"/>
            <a:ext cx="285714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61901" y="6458241"/>
            <a:ext cx="285714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3070798"/>
            <a:ext cx="171428" cy="1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6666" y="3070798"/>
            <a:ext cx="190476" cy="1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4761" y="3070798"/>
            <a:ext cx="190476" cy="1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48571" y="3070798"/>
            <a:ext cx="200000" cy="1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2380" y="3070798"/>
            <a:ext cx="171428" cy="1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86666" y="3070798"/>
            <a:ext cx="161904" cy="1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10476" y="3070798"/>
            <a:ext cx="161904" cy="1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2380" y="3070798"/>
            <a:ext cx="200000" cy="1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67619" y="3070798"/>
            <a:ext cx="200000" cy="1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62857" y="3070798"/>
            <a:ext cx="200000" cy="1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05714" y="3070798"/>
            <a:ext cx="171428" cy="1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15238" y="3070798"/>
            <a:ext cx="200000" cy="1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843809" y="3070798"/>
            <a:ext cx="171428" cy="1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0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1715205"/>
            <a:ext cx="276190" cy="22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917227"/>
            <a:ext cx="228571" cy="2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9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10476" y="1609433"/>
            <a:ext cx="1028571" cy="30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476" y="2819702"/>
            <a:ext cx="1028571" cy="30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476" y="4020442"/>
            <a:ext cx="1400000" cy="31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865" y="3436620"/>
            <a:ext cx="28321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4098092"/>
            <a:ext cx="257142" cy="22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4698721"/>
            <a:ext cx="209523" cy="23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865" y="5165725"/>
            <a:ext cx="30416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5238" y="5909514"/>
            <a:ext cx="209523" cy="23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2024-08-21T16:33:25Z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