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6" r:id="rId4"/>
    <p:sldId id="335" r:id="rId5"/>
    <p:sldId id="333" r:id="rId6"/>
    <p:sldId id="332" r:id="rId7"/>
    <p:sldId id="330" r:id="rId8"/>
    <p:sldId id="329" r:id="rId9"/>
    <p:sldId id="328" r:id="rId10"/>
    <p:sldId id="326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2"/>
          <a:stretch>
            <a:fillRect/>
          </a:stretch>
        </p:blipFill>
        <p:spPr>
          <a:xfrm>
            <a:off x="3156585" y="2925445"/>
            <a:ext cx="5879465" cy="1565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5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2276541"/>
            <a:ext cx="285714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2762566"/>
            <a:ext cx="285714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4285" y="3258120"/>
            <a:ext cx="228571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190" y="3753674"/>
            <a:ext cx="285714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5238" y="4239698"/>
            <a:ext cx="257142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60685" y="765175"/>
            <a:ext cx="1216025" cy="107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0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9523" y="3109392"/>
            <a:ext cx="209523" cy="23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81904" y="3118937"/>
            <a:ext cx="219047" cy="229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34285" y="3118937"/>
            <a:ext cx="228571" cy="229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86666" y="3109392"/>
            <a:ext cx="228571" cy="23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77142" y="3118937"/>
            <a:ext cx="152380" cy="229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48339"/>
            <a:ext cx="10800000" cy="3050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596190" y="4206203"/>
            <a:ext cx="285714" cy="2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34285" y="4701985"/>
            <a:ext cx="228571" cy="2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96190" y="5197768"/>
            <a:ext cx="285714" cy="2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96190" y="5684015"/>
            <a:ext cx="285714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96190" y="6179797"/>
            <a:ext cx="285714" cy="2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7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3809" y="1506009"/>
            <a:ext cx="200000" cy="23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5238" y="2002580"/>
            <a:ext cx="247619" cy="23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3809" y="2499151"/>
            <a:ext cx="200000" cy="23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43809" y="2986172"/>
            <a:ext cx="200000" cy="23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5238" y="3482743"/>
            <a:ext cx="247619" cy="23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1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4285" y="2900946"/>
            <a:ext cx="228571" cy="238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861394"/>
            <a:ext cx="10800000" cy="1092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85465" y="4302396"/>
            <a:ext cx="285714" cy="23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5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1324444"/>
            <a:ext cx="219047" cy="23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3333" y="2479635"/>
            <a:ext cx="257142" cy="22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333" y="3625279"/>
            <a:ext cx="247619" cy="23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1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1496114"/>
            <a:ext cx="247619" cy="238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7142" y="1954251"/>
            <a:ext cx="276190" cy="229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2402843"/>
            <a:ext cx="247619" cy="24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7142" y="2870524"/>
            <a:ext cx="276190" cy="229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3328660"/>
            <a:ext cx="228571" cy="229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1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1420442"/>
            <a:ext cx="228571" cy="22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7142" y="2337774"/>
            <a:ext cx="276190" cy="22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285449"/>
            <a:ext cx="10800000" cy="1826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04513" y="3390651"/>
            <a:ext cx="247619" cy="23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4037" y="4308782"/>
            <a:ext cx="228571" cy="23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71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799039"/>
            <a:ext cx="10800000" cy="2273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4513" y="2856358"/>
            <a:ext cx="247619" cy="22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3560" y="3314916"/>
            <a:ext cx="209523" cy="22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3560" y="3773475"/>
            <a:ext cx="209523" cy="22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4513" y="4222479"/>
            <a:ext cx="247619" cy="23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3560" y="4681038"/>
            <a:ext cx="209523" cy="23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2024-08-21T16:14:28Z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