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2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9910" y="2937510"/>
            <a:ext cx="601218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3593502"/>
            <a:ext cx="257142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3593502"/>
            <a:ext cx="257142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000" y="3593502"/>
            <a:ext cx="200000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5238" y="3593502"/>
            <a:ext cx="209523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72380" y="3593502"/>
            <a:ext cx="257142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704195" y="765175"/>
            <a:ext cx="924560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17934"/>
            <a:ext cx="10800000" cy="267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914282" y="6362574"/>
            <a:ext cx="228571" cy="2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04758" y="6362574"/>
            <a:ext cx="228571" cy="2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23806" y="6362574"/>
            <a:ext cx="161904" cy="2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95235" y="6362574"/>
            <a:ext cx="209523" cy="2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76187" y="6362574"/>
            <a:ext cx="219047" cy="2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609"/>
            <a:ext cx="10800000" cy="284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1528588"/>
            <a:ext cx="238095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809" y="2645115"/>
            <a:ext cx="238095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0"/>
          <a:stretch>
            <a:fillRect/>
          </a:stretch>
        </p:blipFill>
        <p:spPr>
          <a:xfrm>
            <a:off x="1271270" y="3573145"/>
            <a:ext cx="10800080" cy="328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4513" y="3744678"/>
            <a:ext cx="285714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3084" y="4859910"/>
            <a:ext cx="238095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4989" y="5984673"/>
            <a:ext cx="295238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1599634"/>
            <a:ext cx="238095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161689"/>
            <a:ext cx="285714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2723745"/>
            <a:ext cx="285714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3285800"/>
            <a:ext cx="238095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3838329"/>
            <a:ext cx="285714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249216"/>
            <a:ext cx="228571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697520"/>
            <a:ext cx="285714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145823"/>
            <a:ext cx="247619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603665"/>
            <a:ext cx="228571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051969"/>
            <a:ext cx="228571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7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456960"/>
            <a:ext cx="228571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352754"/>
            <a:ext cx="228571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105744"/>
            <a:ext cx="10800000" cy="2726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85465" y="3258301"/>
            <a:ext cx="276190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5595" y="4083050"/>
            <a:ext cx="30226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4645" y="4975860"/>
            <a:ext cx="27114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1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1915262"/>
            <a:ext cx="1333333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2821314"/>
            <a:ext cx="1628571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3717829"/>
            <a:ext cx="1923809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8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351984"/>
            <a:ext cx="200000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2809180"/>
            <a:ext cx="247619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256851"/>
            <a:ext cx="247619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3704522"/>
            <a:ext cx="200000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4152193"/>
            <a:ext cx="247619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