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680085" y="2853055"/>
            <a:ext cx="10831195" cy="127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666853"/>
            <a:ext cx="228571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867941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999737"/>
            <a:ext cx="238095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201910"/>
            <a:ext cx="238095" cy="24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3413624"/>
            <a:ext cx="285714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4948622"/>
            <a:ext cx="247619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4948622"/>
            <a:ext cx="219047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4948622"/>
            <a:ext cx="247619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28" y="4948622"/>
            <a:ext cx="285714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0476" y="4948622"/>
            <a:ext cx="238095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923984"/>
            <a:ext cx="257142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514864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105743"/>
            <a:ext cx="285714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285" y="3696622"/>
            <a:ext cx="228571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287501"/>
            <a:ext cx="247619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752104"/>
            <a:ext cx="24761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266555"/>
            <a:ext cx="257142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771478"/>
            <a:ext cx="285714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276402"/>
            <a:ext cx="219047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790852"/>
            <a:ext cx="228571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1304"/>
            <a:ext cx="10800000" cy="251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1805" y="3236575"/>
            <a:ext cx="209523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1805" y="3741516"/>
            <a:ext cx="209523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758" y="4246456"/>
            <a:ext cx="247619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1805" y="4760924"/>
            <a:ext cx="209523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2758" y="5265864"/>
            <a:ext cx="247619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514047"/>
            <a:ext cx="1266666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2019055"/>
            <a:ext cx="1266666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2524063"/>
            <a:ext cx="1266666" cy="3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720090" y="828040"/>
            <a:ext cx="7896315" cy="363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1524366"/>
            <a:ext cx="247619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2535530"/>
            <a:ext cx="21904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4061815"/>
            <a:ext cx="228571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7"/>
          <a:stretch>
            <a:fillRect/>
          </a:stretch>
        </p:blipFill>
        <p:spPr>
          <a:xfrm>
            <a:off x="1199515" y="4509135"/>
            <a:ext cx="7632790" cy="155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51805" y="5121827"/>
            <a:ext cx="238095" cy="23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7044" y="5629247"/>
            <a:ext cx="276190" cy="23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3068955"/>
            <a:ext cx="2431415" cy="279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