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7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25" y="2900045"/>
            <a:ext cx="866775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2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05714" y="3107340"/>
            <a:ext cx="323809" cy="343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142" y="3937058"/>
            <a:ext cx="380952" cy="33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15238" y="4757239"/>
            <a:ext cx="323809" cy="33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4761" y="5577421"/>
            <a:ext cx="295238" cy="33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8"/>
          <a:stretch>
            <a:fillRect/>
          </a:stretch>
        </p:blipFill>
        <p:spPr>
          <a:xfrm>
            <a:off x="7247890" y="3357245"/>
            <a:ext cx="4857115" cy="358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6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20000" y="3949209"/>
            <a:ext cx="485714" cy="42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3809" y="4063749"/>
            <a:ext cx="361904" cy="30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00952" y="4063749"/>
            <a:ext cx="361904" cy="30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269365"/>
            <a:ext cx="10624820" cy="4548505"/>
          </a:xfrm>
          <a:prstGeom prst="rect">
            <a:avLst/>
          </a:prstGeom>
        </p:spPr>
      </p:pic>
      <p:cxnSp>
        <p:nvCxnSpPr>
          <p:cNvPr id="27" name="直接连接符 26"/>
          <p:cNvCxnSpPr/>
          <p:nvPr/>
        </p:nvCxnSpPr>
        <p:spPr>
          <a:xfrm>
            <a:off x="2740660" y="2997835"/>
            <a:ext cx="3427730" cy="1511935"/>
          </a:xfrm>
          <a:prstGeom prst="line">
            <a:avLst/>
          </a:prstGeom>
          <a:ln w="19050">
            <a:solidFill>
              <a:srgbClr val="ED0E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655820" y="2997835"/>
            <a:ext cx="3427730" cy="1511935"/>
          </a:xfrm>
          <a:prstGeom prst="line">
            <a:avLst/>
          </a:prstGeom>
          <a:ln w="19050">
            <a:solidFill>
              <a:srgbClr val="ED0E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744335" y="3069590"/>
            <a:ext cx="3427730" cy="1511935"/>
          </a:xfrm>
          <a:prstGeom prst="line">
            <a:avLst/>
          </a:prstGeom>
          <a:ln w="19050">
            <a:solidFill>
              <a:srgbClr val="ED0E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352040" y="2997835"/>
            <a:ext cx="5688330" cy="1511935"/>
          </a:xfrm>
          <a:prstGeom prst="line">
            <a:avLst/>
          </a:prstGeom>
          <a:ln w="19050">
            <a:solidFill>
              <a:srgbClr val="ED0E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584065" y="2997835"/>
            <a:ext cx="5472430" cy="1511935"/>
          </a:xfrm>
          <a:prstGeom prst="line">
            <a:avLst/>
          </a:prstGeom>
          <a:ln w="19050">
            <a:solidFill>
              <a:srgbClr val="ED0E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5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3409409"/>
            <a:ext cx="257142" cy="32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7619" y="4038092"/>
            <a:ext cx="323809" cy="314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7619" y="4657250"/>
            <a:ext cx="323809" cy="32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7619" y="5285933"/>
            <a:ext cx="323809" cy="32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6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9047" y="1762227"/>
            <a:ext cx="371428" cy="32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6915" y="3020695"/>
            <a:ext cx="29591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6666" y="4898565"/>
            <a:ext cx="295238" cy="314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9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80613"/>
            <a:ext cx="371428" cy="32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7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1885705"/>
            <a:ext cx="380952" cy="33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7142" y="4363216"/>
            <a:ext cx="380952" cy="323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5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104421"/>
            <a:ext cx="323809" cy="3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753422"/>
            <a:ext cx="323809" cy="3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7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3287064"/>
            <a:ext cx="295238" cy="333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4761" y="3287064"/>
            <a:ext cx="314284" cy="333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3809" y="4116283"/>
            <a:ext cx="323809" cy="32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9523" y="4116283"/>
            <a:ext cx="276190" cy="32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10476" y="4935971"/>
            <a:ext cx="371428" cy="333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2024-08-21T13:25:50Z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