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4" r:id="rId3"/>
    <p:sldId id="344" r:id="rId4"/>
    <p:sldId id="343" r:id="rId5"/>
    <p:sldId id="342" r:id="rId6"/>
    <p:sldId id="341" r:id="rId7"/>
    <p:sldId id="339" r:id="rId8"/>
    <p:sldId id="338" r:id="rId9"/>
    <p:sldId id="336" r:id="rId10"/>
    <p:sldId id="335" r:id="rId11"/>
    <p:sldId id="334" r:id="rId12"/>
    <p:sldId id="332" r:id="rId13"/>
    <p:sldId id="330" r:id="rId14"/>
    <p:sldId id="329" r:id="rId15"/>
    <p:sldId id="328" r:id="rId17"/>
    <p:sldId id="327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7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2643505" y="2780665"/>
            <a:ext cx="6904990" cy="120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438631"/>
            <a:ext cx="285714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488155"/>
            <a:ext cx="285714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8959"/>
            <a:ext cx="10800000" cy="317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4037" y="3600896"/>
            <a:ext cx="276190" cy="2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3084" y="4642075"/>
            <a:ext cx="247619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2608" y="5702359"/>
            <a:ext cx="228571" cy="2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1190" y="3126740"/>
            <a:ext cx="2736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580" y="3136265"/>
            <a:ext cx="31559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280" y="3136265"/>
            <a:ext cx="23177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795" y="3136265"/>
            <a:ext cx="2628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70" y="3136265"/>
            <a:ext cx="28384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2135505" y="3435985"/>
            <a:ext cx="8363585" cy="342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780429"/>
            <a:ext cx="257142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313790"/>
            <a:ext cx="219047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828103"/>
            <a:ext cx="247619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361464"/>
            <a:ext cx="28571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390" y="3895090"/>
            <a:ext cx="3841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10362565" cy="408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030" y="1409065"/>
            <a:ext cx="40767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2795" y="3219450"/>
            <a:ext cx="4699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605" y="3839210"/>
            <a:ext cx="3613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5" r="26887"/>
          <a:stretch>
            <a:fillRect/>
          </a:stretch>
        </p:blipFill>
        <p:spPr>
          <a:xfrm>
            <a:off x="2307590" y="4815840"/>
            <a:ext cx="7576820" cy="211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1638140"/>
            <a:ext cx="25714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6666" y="2896243"/>
            <a:ext cx="238095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1629"/>
            <a:ext cx="10800000" cy="305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717249"/>
            <a:ext cx="10800000" cy="31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1850" y="4022636"/>
            <a:ext cx="25714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422" y="4642956"/>
            <a:ext cx="20952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850" y="5272818"/>
            <a:ext cx="25714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422" y="5893137"/>
            <a:ext cx="20952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0422" y="6523000"/>
            <a:ext cx="209523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8395" y="764540"/>
            <a:ext cx="1072515" cy="137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314232"/>
            <a:ext cx="285714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885860"/>
            <a:ext cx="228571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3457575"/>
            <a:ext cx="36449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4019589"/>
            <a:ext cx="247619" cy="2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591218"/>
            <a:ext cx="285714" cy="2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837983"/>
            <a:ext cx="228571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2828457"/>
            <a:ext cx="200000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761" y="2837983"/>
            <a:ext cx="209523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9047" y="2837983"/>
            <a:ext cx="161904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4761" y="2828457"/>
            <a:ext cx="219047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532850"/>
            <a:ext cx="228571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799678"/>
            <a:ext cx="285714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971024"/>
            <a:ext cx="247619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239185"/>
            <a:ext cx="247619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614"/>
            <a:ext cx="10800000" cy="12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333" y="3802599"/>
            <a:ext cx="285714" cy="2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39378"/>
            <a:ext cx="209523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269390"/>
            <a:ext cx="209523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899402"/>
            <a:ext cx="209523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529414"/>
            <a:ext cx="257142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68972"/>
            <a:ext cx="209523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48187"/>
            <a:ext cx="228571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277634"/>
            <a:ext cx="285714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916619"/>
            <a:ext cx="276190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3545840"/>
            <a:ext cx="25717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175513"/>
            <a:ext cx="285714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348865"/>
            <a:ext cx="1176020" cy="7505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365" y="2348865"/>
            <a:ext cx="1176020" cy="7505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348865"/>
            <a:ext cx="1176020" cy="750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420620"/>
            <a:ext cx="1176020" cy="7505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348865"/>
            <a:ext cx="1176020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648283"/>
            <a:ext cx="200000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1648283"/>
            <a:ext cx="20952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7142" y="1648283"/>
            <a:ext cx="247619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660842"/>
            <a:ext cx="257142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476" y="3660842"/>
            <a:ext cx="20952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