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7985" y="2420620"/>
            <a:ext cx="6443345" cy="212153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31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520000" y="3489157"/>
            <a:ext cx="285714" cy="295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10476" y="5349106"/>
            <a:ext cx="333333" cy="286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06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58095" y="1809369"/>
            <a:ext cx="266666" cy="285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3057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78660" y="4358005"/>
            <a:ext cx="400685" cy="483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97449" y="4982921"/>
            <a:ext cx="283877" cy="321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40674" y="5598115"/>
            <a:ext cx="369041" cy="321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78524" y="6203844"/>
            <a:ext cx="321728" cy="331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57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86666" y="1686453"/>
            <a:ext cx="314285" cy="333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05714" y="2306449"/>
            <a:ext cx="285714" cy="324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48571" y="2926444"/>
            <a:ext cx="371428" cy="324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86666" y="3546439"/>
            <a:ext cx="314285" cy="333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74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05714" y="1743670"/>
            <a:ext cx="285714" cy="324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86666" y="2363655"/>
            <a:ext cx="323809" cy="324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48571" y="2983641"/>
            <a:ext cx="371428" cy="324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86666" y="3594088"/>
            <a:ext cx="314285" cy="333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146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48571" y="1761386"/>
            <a:ext cx="371428" cy="323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05714" y="2999553"/>
            <a:ext cx="285714" cy="323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05714" y="4856803"/>
            <a:ext cx="285714" cy="323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3002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761" y="961846"/>
            <a:ext cx="295238" cy="325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603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96190" y="1733393"/>
            <a:ext cx="285714" cy="32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48571" y="3039067"/>
            <a:ext cx="361904" cy="31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77142" y="4335211"/>
            <a:ext cx="314285" cy="333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54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761" y="980690"/>
            <a:ext cx="295238" cy="324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29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62857" y="2372810"/>
            <a:ext cx="485714" cy="429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58095" y="2372810"/>
            <a:ext cx="1333333" cy="429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62857" y="3679225"/>
            <a:ext cx="485714" cy="429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58095" y="3679225"/>
            <a:ext cx="904761" cy="429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62857" y="4985640"/>
            <a:ext cx="914285" cy="429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177142" y="4985640"/>
            <a:ext cx="485714" cy="429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62</cp:revision>
  <dcterms:created xsi:type="dcterms:W3CDTF">2015-09-16T06:44:00Z</dcterms:created>
  <dcterms:modified xsi:type="dcterms:W3CDTF">2024-08-21T13:24:07Z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