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40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340" y="2967990"/>
            <a:ext cx="751332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1716034"/>
            <a:ext cx="276190" cy="3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2857" y="3243838"/>
            <a:ext cx="323809" cy="3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7" b="60154"/>
          <a:stretch>
            <a:fillRect/>
          </a:stretch>
        </p:blipFill>
        <p:spPr>
          <a:xfrm>
            <a:off x="695960" y="3950335"/>
            <a:ext cx="10800080" cy="1151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62857" y="5597374"/>
            <a:ext cx="295238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4285" y="5597374"/>
            <a:ext cx="276190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6666" y="5597374"/>
            <a:ext cx="323809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9523" y="5597374"/>
            <a:ext cx="371428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9523" y="5597374"/>
            <a:ext cx="314285" cy="3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858008"/>
            <a:ext cx="295238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2649589"/>
            <a:ext cx="371428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431633"/>
            <a:ext cx="371428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4223214"/>
            <a:ext cx="295238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5" y="5005258"/>
            <a:ext cx="371428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00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6736" y="3137643"/>
            <a:ext cx="328088" cy="3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5484" y="3907525"/>
            <a:ext cx="271844" cy="3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8614" y="4686795"/>
            <a:ext cx="365584" cy="3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5484" y="5456677"/>
            <a:ext cx="290592" cy="31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6736" y="6226559"/>
            <a:ext cx="318714" cy="3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039518"/>
            <a:ext cx="32380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3613540"/>
            <a:ext cx="295238" cy="33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0"/>
          <a:stretch>
            <a:fillRect/>
          </a:stretch>
        </p:blipFill>
        <p:spPr>
          <a:xfrm>
            <a:off x="720090" y="981116"/>
            <a:ext cx="10800080" cy="519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056972"/>
            <a:ext cx="361904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346702"/>
            <a:ext cx="314285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4873189"/>
            <a:ext cx="314285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96"/>
          <a:stretch>
            <a:fillRect/>
          </a:stretch>
        </p:blipFill>
        <p:spPr>
          <a:xfrm>
            <a:off x="720090" y="828040"/>
            <a:ext cx="10800080" cy="440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5550" y="3068955"/>
            <a:ext cx="36576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3745" y="3068955"/>
            <a:ext cx="43561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3" b="7797"/>
          <a:stretch>
            <a:fillRect/>
          </a:stretch>
        </p:blipFill>
        <p:spPr>
          <a:xfrm>
            <a:off x="1391920" y="4940935"/>
            <a:ext cx="10176600" cy="19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36"/>
          <a:stretch>
            <a:fillRect/>
          </a:stretch>
        </p:blipFill>
        <p:spPr>
          <a:xfrm>
            <a:off x="623570" y="1125261"/>
            <a:ext cx="10800080" cy="2452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3795" y="1412875"/>
            <a:ext cx="43815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1990" y="1412875"/>
            <a:ext cx="39306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3" b="7797"/>
          <a:stretch>
            <a:fillRect/>
          </a:stretch>
        </p:blipFill>
        <p:spPr>
          <a:xfrm>
            <a:off x="1559560" y="3577590"/>
            <a:ext cx="10176600" cy="19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3345052"/>
            <a:ext cx="295238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4107795"/>
            <a:ext cx="314285" cy="3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4870539"/>
            <a:ext cx="361904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2024-08-21T15:44:05Z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