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090" y="2811780"/>
            <a:ext cx="770382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2184983"/>
            <a:ext cx="285714" cy="32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2773810"/>
            <a:ext cx="314285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3460566"/>
            <a:ext cx="371428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4137785"/>
            <a:ext cx="295238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7142" y="4815003"/>
            <a:ext cx="314285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047" y="5501760"/>
            <a:ext cx="371428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03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3994" y="3658657"/>
            <a:ext cx="278299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9107" y="4296678"/>
            <a:ext cx="350118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5017" y="4934700"/>
            <a:ext cx="305231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5017" y="5581708"/>
            <a:ext cx="296254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2972" y="6228715"/>
            <a:ext cx="251367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297160"/>
            <a:ext cx="257142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3966662"/>
            <a:ext cx="323809" cy="31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485834"/>
            <a:ext cx="323809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144723"/>
            <a:ext cx="323809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803613"/>
            <a:ext cx="257142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714540"/>
            <a:ext cx="371428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3659211"/>
            <a:ext cx="285714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990005"/>
            <a:ext cx="314285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72572"/>
            <a:ext cx="371428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343079"/>
            <a:ext cx="1971428" cy="4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1904" y="3638997"/>
            <a:ext cx="1438095" cy="4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172544"/>
            <a:ext cx="10800000" cy="261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2467" y="4927646"/>
            <a:ext cx="1876190" cy="43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2467" y="6218011"/>
            <a:ext cx="1923809" cy="43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9523" y="2639340"/>
            <a:ext cx="333333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3926346"/>
            <a:ext cx="314285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952" y="5871155"/>
            <a:ext cx="371428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