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2207895" y="2756535"/>
            <a:ext cx="7947025" cy="134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4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486336"/>
            <a:ext cx="247619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3795289"/>
            <a:ext cx="228571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1009287"/>
            <a:ext cx="285714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163810"/>
            <a:ext cx="228571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890823"/>
            <a:ext cx="247619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599733"/>
            <a:ext cx="228571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752570"/>
            <a:ext cx="285714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3905407"/>
            <a:ext cx="228571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1018669"/>
            <a:ext cx="285714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172222"/>
            <a:ext cx="228571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637814"/>
            <a:ext cx="247619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2123704"/>
            <a:ext cx="257142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609593"/>
            <a:ext cx="285714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095483"/>
            <a:ext cx="219047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3581372"/>
            <a:ext cx="238095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1495844"/>
            <a:ext cx="257142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0476" y="2468990"/>
            <a:ext cx="228571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0952" y="3432595"/>
            <a:ext cx="219047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0952" y="4405741"/>
            <a:ext cx="247619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91428" y="5388427"/>
            <a:ext cx="276190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3403311"/>
            <a:ext cx="247619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240" y="4282440"/>
            <a:ext cx="28575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8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942331"/>
            <a:ext cx="228571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1914159"/>
            <a:ext cx="228571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371901"/>
            <a:ext cx="247619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1400" y="828040"/>
            <a:ext cx="1879600" cy="166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815" y="2326005"/>
            <a:ext cx="33972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2860056"/>
            <a:ext cx="247619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3394306"/>
            <a:ext cx="247619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938096"/>
            <a:ext cx="276190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6190" y="4472346"/>
            <a:ext cx="228571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900952" y="2889325"/>
            <a:ext cx="219047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39047" y="2889325"/>
            <a:ext cx="219047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96190" y="2889325"/>
            <a:ext cx="152380" cy="2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05445" y="2889250"/>
            <a:ext cx="30988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34285" y="2889325"/>
            <a:ext cx="228572" cy="2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496128"/>
            <a:ext cx="276190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832388"/>
            <a:ext cx="276190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91428" y="961765"/>
            <a:ext cx="228571" cy="23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2299430"/>
            <a:ext cx="276190" cy="23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16614"/>
            <a:ext cx="10800000" cy="131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10482" y="3802908"/>
            <a:ext cx="276190" cy="23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2919423"/>
            <a:ext cx="209523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2919423"/>
            <a:ext cx="257142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000" y="2919423"/>
            <a:ext cx="200000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714" y="2919423"/>
            <a:ext cx="209523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62857" y="2919423"/>
            <a:ext cx="257141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542743"/>
            <a:ext cx="228571" cy="22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085949"/>
            <a:ext cx="276190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2648215"/>
            <a:ext cx="228571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3200951"/>
            <a:ext cx="228571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753688"/>
            <a:ext cx="276190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6666" y="2323829"/>
            <a:ext cx="257142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876429"/>
            <a:ext cx="285714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3429028"/>
            <a:ext cx="257142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3981628"/>
            <a:ext cx="228571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6666" y="4534228"/>
            <a:ext cx="257142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2849147"/>
            <a:ext cx="238095" cy="2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8571" y="2849147"/>
            <a:ext cx="257142" cy="2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238" y="2849147"/>
            <a:ext cx="209523" cy="2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4761" y="2849147"/>
            <a:ext cx="276190" cy="2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91428" y="2839613"/>
            <a:ext cx="247619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2024-08-21T12:57:30Z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