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/>
          <a:stretch>
            <a:fillRect/>
          </a:stretch>
        </p:blipFill>
        <p:spPr>
          <a:xfrm>
            <a:off x="3145790" y="2853055"/>
            <a:ext cx="5900420" cy="169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1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353091"/>
            <a:ext cx="266666" cy="26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2857" y="2886873"/>
            <a:ext cx="295238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3411123"/>
            <a:ext cx="238095" cy="2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3944906"/>
            <a:ext cx="295238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0952" y="4469156"/>
            <a:ext cx="238095" cy="2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136630" y="765175"/>
            <a:ext cx="537845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3045279"/>
            <a:ext cx="238095" cy="25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0476" y="3045279"/>
            <a:ext cx="219047" cy="24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190" y="3054836"/>
            <a:ext cx="238095" cy="23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0720" y="2943225"/>
            <a:ext cx="2921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5270" y="2984500"/>
            <a:ext cx="22796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959"/>
            <a:ext cx="10800000" cy="334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62857" y="4219801"/>
            <a:ext cx="295238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2857" y="4743853"/>
            <a:ext cx="304761" cy="2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0952" y="5277434"/>
            <a:ext cx="238095" cy="2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2857" y="5801486"/>
            <a:ext cx="304761" cy="2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00952" y="6335067"/>
            <a:ext cx="238095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857" y="1543658"/>
            <a:ext cx="304761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2068475"/>
            <a:ext cx="238095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1165" y="2519680"/>
            <a:ext cx="28511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3127650"/>
            <a:ext cx="304761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857" y="3652467"/>
            <a:ext cx="304761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600885"/>
            <a:ext cx="209523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3134657"/>
            <a:ext cx="209523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1904" y="3658898"/>
            <a:ext cx="266666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7"/>
          <a:stretch>
            <a:fillRect/>
          </a:stretch>
        </p:blipFill>
        <p:spPr>
          <a:xfrm>
            <a:off x="1271905" y="4182745"/>
            <a:ext cx="8639810" cy="99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09090" y="4239895"/>
            <a:ext cx="29654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9090" y="4717415"/>
            <a:ext cx="29654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7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485872"/>
            <a:ext cx="228571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190" y="1485872"/>
            <a:ext cx="285714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1962592"/>
            <a:ext cx="247619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238" y="1953057"/>
            <a:ext cx="247619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1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485154"/>
            <a:ext cx="228571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2437553"/>
            <a:ext cx="285714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3380428"/>
            <a:ext cx="247619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4332827"/>
            <a:ext cx="247619" cy="2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1933346"/>
            <a:ext cx="2000000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4760" y="2943225"/>
            <a:ext cx="104787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3953463"/>
            <a:ext cx="1342857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2896047"/>
            <a:ext cx="200000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3363026"/>
            <a:ext cx="200000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3839535"/>
            <a:ext cx="247619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4316043"/>
            <a:ext cx="200000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4792552"/>
            <a:ext cx="247619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2024-08-21T15:59:44Z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