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9" r:id="rId4"/>
    <p:sldId id="337" r:id="rId5"/>
    <p:sldId id="335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4079875" y="2226945"/>
            <a:ext cx="3991610" cy="138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>
            <a:fillRect/>
          </a:stretch>
        </p:blipFill>
        <p:spPr>
          <a:xfrm>
            <a:off x="3122930" y="3261995"/>
            <a:ext cx="6421755" cy="118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348865"/>
            <a:ext cx="1875155" cy="668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2348865"/>
            <a:ext cx="1875155" cy="6686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2348865"/>
            <a:ext cx="1875155" cy="6686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094990"/>
            <a:ext cx="1875155" cy="6686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140710"/>
            <a:ext cx="1875155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935072"/>
            <a:ext cx="285714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142" y="1935072"/>
            <a:ext cx="228571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3137583"/>
            <a:ext cx="228571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9047" y="3137583"/>
            <a:ext cx="285714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4340094"/>
            <a:ext cx="285714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7142" y="4340094"/>
            <a:ext cx="228571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412875"/>
            <a:ext cx="1136650" cy="6883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1412875"/>
            <a:ext cx="1136650" cy="6883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1412875"/>
            <a:ext cx="1136650" cy="6883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1412875"/>
            <a:ext cx="1136650" cy="6883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05355"/>
            <a:ext cx="1136650" cy="6883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205355"/>
            <a:ext cx="1136650" cy="6883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2205355"/>
            <a:ext cx="1136650" cy="6883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205355"/>
            <a:ext cx="1136650" cy="688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924810"/>
            <a:ext cx="1136650" cy="6883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924810"/>
            <a:ext cx="1136650" cy="6883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2924810"/>
            <a:ext cx="1136650" cy="688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924810"/>
            <a:ext cx="1136650" cy="6883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717290"/>
            <a:ext cx="10541635" cy="268287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063115" y="5373370"/>
            <a:ext cx="3384550" cy="5765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279650" y="5373370"/>
            <a:ext cx="1367790" cy="7924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007485" y="5373370"/>
            <a:ext cx="1367790" cy="79248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392035" y="5373370"/>
            <a:ext cx="3168015" cy="6483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903970" y="5373370"/>
            <a:ext cx="72390" cy="6483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7463790" y="5445760"/>
            <a:ext cx="2952750" cy="64770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2742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30815"/>
            <a:ext cx="295238" cy="2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2848706"/>
            <a:ext cx="228571" cy="23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00714"/>
            <a:ext cx="10800000" cy="336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3084" y="3958067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4513" y="5072865"/>
            <a:ext cx="276190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3084" y="6187663"/>
            <a:ext cx="228571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107777"/>
            <a:ext cx="257142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107777"/>
            <a:ext cx="209523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095" y="3107777"/>
            <a:ext cx="209523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476" y="3107777"/>
            <a:ext cx="209523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7619" y="3107777"/>
            <a:ext cx="209523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28679"/>
            <a:ext cx="10800000" cy="204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61656" y="5391055"/>
            <a:ext cx="247619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6894" y="5391055"/>
            <a:ext cx="257142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0703" y="5391055"/>
            <a:ext cx="209523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47370" y="5391055"/>
            <a:ext cx="257142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9275" y="5391055"/>
            <a:ext cx="247619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467289"/>
            <a:ext cx="228571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1934830"/>
            <a:ext cx="295238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2392829"/>
            <a:ext cx="257142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2860370"/>
            <a:ext cx="285714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3327911"/>
            <a:ext cx="228571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238" y="3785911"/>
            <a:ext cx="257142" cy="2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1686794"/>
            <a:ext cx="247619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154360"/>
            <a:ext cx="257142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285" y="2631469"/>
            <a:ext cx="219047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099035"/>
            <a:ext cx="295238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3566602"/>
            <a:ext cx="209523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4034168"/>
            <a:ext cx="228571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997200"/>
            <a:ext cx="1810385" cy="695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075" y="3667760"/>
            <a:ext cx="1876425" cy="7213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89079"/>
            <a:ext cx="10800000" cy="211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365625"/>
            <a:ext cx="1810385" cy="695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5085715"/>
            <a:ext cx="1810385" cy="695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5785485"/>
            <a:ext cx="1810385" cy="69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785236"/>
            <a:ext cx="228571" cy="23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16769"/>
            <a:ext cx="10800000" cy="439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4989" y="2817538"/>
            <a:ext cx="285714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4037" y="3914883"/>
            <a:ext cx="24761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037" y="5021769"/>
            <a:ext cx="24761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3560" y="6138198"/>
            <a:ext cx="238095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523" y="3719399"/>
            <a:ext cx="590476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3719399"/>
            <a:ext cx="780952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3333" y="4463720"/>
            <a:ext cx="752380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6190" y="4463720"/>
            <a:ext cx="704761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5238" y="5217584"/>
            <a:ext cx="828571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