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2926080"/>
            <a:ext cx="567690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1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335175"/>
            <a:ext cx="285714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888443"/>
            <a:ext cx="228571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432171"/>
            <a:ext cx="238095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815" y="3853180"/>
            <a:ext cx="29083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529167"/>
            <a:ext cx="228571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44150" y="765175"/>
            <a:ext cx="117665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610538"/>
            <a:ext cx="228571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2164041"/>
            <a:ext cx="276190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708002"/>
            <a:ext cx="228571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261505"/>
            <a:ext cx="228571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805465"/>
            <a:ext cx="285714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8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648167"/>
            <a:ext cx="228571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3809" y="1648167"/>
            <a:ext cx="219047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3040547"/>
            <a:ext cx="285714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5714" y="3040547"/>
            <a:ext cx="285714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423390"/>
            <a:ext cx="228571" cy="2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5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3079793"/>
            <a:ext cx="209523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6190" y="3079793"/>
            <a:ext cx="209523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000" y="3079793"/>
            <a:ext cx="152380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666" y="3079793"/>
            <a:ext cx="228572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0952" y="3079793"/>
            <a:ext cx="200000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59"/>
          <a:stretch>
            <a:fillRect/>
          </a:stretch>
        </p:blipFill>
        <p:spPr>
          <a:xfrm>
            <a:off x="5375910" y="836930"/>
            <a:ext cx="1559650" cy="88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18269"/>
            <a:ext cx="10800000" cy="302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1425" y="2414742"/>
            <a:ext cx="238095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0949" y="2891778"/>
            <a:ext cx="228571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1425" y="3368815"/>
            <a:ext cx="238095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1425" y="3855392"/>
            <a:ext cx="238095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2854" y="4332428"/>
            <a:ext cx="285714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457493"/>
            <a:ext cx="285714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420810"/>
            <a:ext cx="238095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384127"/>
            <a:ext cx="228571" cy="2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4337906"/>
            <a:ext cx="228571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716201"/>
            <a:ext cx="247619" cy="2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193730"/>
            <a:ext cx="238095" cy="2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2680809"/>
            <a:ext cx="276190" cy="22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158337"/>
            <a:ext cx="209523" cy="22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635866"/>
            <a:ext cx="228571" cy="2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562492"/>
            <a:ext cx="200000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3039002"/>
            <a:ext cx="200000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515511"/>
            <a:ext cx="247619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4001550"/>
            <a:ext cx="247619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4478060"/>
            <a:ext cx="200000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