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40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2853690"/>
            <a:ext cx="7505700" cy="1150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9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114295"/>
            <a:ext cx="323809" cy="324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809" y="1896840"/>
            <a:ext cx="257142" cy="324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688928"/>
            <a:ext cx="323809" cy="324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3809" y="3471472"/>
            <a:ext cx="257142" cy="324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5714" y="4263560"/>
            <a:ext cx="323809" cy="324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6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925445"/>
            <a:ext cx="1668780" cy="99568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2925445"/>
            <a:ext cx="1668780" cy="99568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2925445"/>
            <a:ext cx="1668780" cy="99568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305" y="2931160"/>
            <a:ext cx="1668780" cy="99568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4077335"/>
            <a:ext cx="1668780" cy="99568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4005580"/>
            <a:ext cx="1668780" cy="9956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4077335"/>
            <a:ext cx="1668780" cy="99568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305" y="4077335"/>
            <a:ext cx="1668780" cy="995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142" y="1934249"/>
            <a:ext cx="323809" cy="333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8571" y="2754399"/>
            <a:ext cx="371428" cy="32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8095" y="3574550"/>
            <a:ext cx="361904" cy="31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6190" y="4385164"/>
            <a:ext cx="295238" cy="32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6190" y="5205315"/>
            <a:ext cx="295238" cy="32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6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77142" y="3353576"/>
            <a:ext cx="323809" cy="324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15238" y="5297793"/>
            <a:ext cx="257142" cy="324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167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9771" y="1698734"/>
            <a:ext cx="255160" cy="32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9771" y="3629495"/>
            <a:ext cx="255160" cy="32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9771" y="5569721"/>
            <a:ext cx="255160" cy="32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043"/>
          <a:stretch>
            <a:fillRect/>
          </a:stretch>
        </p:blipFill>
        <p:spPr>
          <a:xfrm>
            <a:off x="720090" y="828040"/>
            <a:ext cx="10800080" cy="3105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142" y="1809640"/>
            <a:ext cx="314285" cy="33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6190" y="2600672"/>
            <a:ext cx="276190" cy="32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7142" y="3391703"/>
            <a:ext cx="323809" cy="32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92"/>
          <a:stretch>
            <a:fillRect/>
          </a:stretch>
        </p:blipFill>
        <p:spPr>
          <a:xfrm>
            <a:off x="1631315" y="3936365"/>
            <a:ext cx="9072970" cy="2921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957"/>
          <a:stretch>
            <a:fillRect/>
          </a:stretch>
        </p:blipFill>
        <p:spPr>
          <a:xfrm>
            <a:off x="720090" y="3933231"/>
            <a:ext cx="10800080" cy="1602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96190" y="4173205"/>
            <a:ext cx="285714" cy="32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48571" y="4964236"/>
            <a:ext cx="361904" cy="32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92"/>
          <a:stretch>
            <a:fillRect/>
          </a:stretch>
        </p:blipFill>
        <p:spPr>
          <a:xfrm>
            <a:off x="1583690" y="1052830"/>
            <a:ext cx="9072970" cy="2921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2380" y="2782318"/>
            <a:ext cx="1333333" cy="4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2380" y="4355306"/>
            <a:ext cx="1761904" cy="4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2380" y="5928295"/>
            <a:ext cx="1333333" cy="4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4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2024-08-21T16:17:44Z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