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4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4560" y="2581910"/>
            <a:ext cx="7802880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710" y="3645535"/>
            <a:ext cx="616458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914255" cy="293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 b="2985"/>
          <a:stretch>
            <a:fillRect/>
          </a:stretch>
        </p:blipFill>
        <p:spPr>
          <a:xfrm>
            <a:off x="2927350" y="3500755"/>
            <a:ext cx="592709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40370" y="3789045"/>
            <a:ext cx="32956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930" y="4235450"/>
            <a:ext cx="2857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9895" y="4436745"/>
            <a:ext cx="3073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930" y="4673600"/>
            <a:ext cx="2749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930" y="5069205"/>
            <a:ext cx="35750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1320" y="5135880"/>
            <a:ext cx="3841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03930" y="6093460"/>
            <a:ext cx="3403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905314"/>
            <a:ext cx="314285" cy="33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3468852"/>
            <a:ext cx="371428" cy="32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5022856"/>
            <a:ext cx="285714" cy="32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37649"/>
            <a:ext cx="361904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600499"/>
            <a:ext cx="295238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1857761"/>
            <a:ext cx="314285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411939"/>
            <a:ext cx="285714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42502"/>
            <a:ext cx="371428" cy="32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526463"/>
            <a:ext cx="323809" cy="34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4129508"/>
            <a:ext cx="295238" cy="32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005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6637" y="3637808"/>
            <a:ext cx="263860" cy="26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79" y="4282046"/>
            <a:ext cx="209535" cy="26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6637" y="4934046"/>
            <a:ext cx="263860" cy="26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6637" y="5578284"/>
            <a:ext cx="263860" cy="26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6637" y="6230284"/>
            <a:ext cx="263860" cy="26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10"/>
          <a:stretch>
            <a:fillRect/>
          </a:stretch>
        </p:blipFill>
        <p:spPr>
          <a:xfrm>
            <a:off x="720090" y="828040"/>
            <a:ext cx="10800080" cy="533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2912745"/>
            <a:ext cx="4057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360" y="4581525"/>
            <a:ext cx="4057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19"/>
          <a:stretch>
            <a:fillRect/>
          </a:stretch>
        </p:blipFill>
        <p:spPr>
          <a:xfrm>
            <a:off x="687070" y="981116"/>
            <a:ext cx="10800080" cy="24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847215" y="1052830"/>
            <a:ext cx="4057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605" y="1772920"/>
            <a:ext cx="4057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7215" y="2565400"/>
            <a:ext cx="4057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6"/>
          <a:stretch>
            <a:fillRect/>
          </a:stretch>
        </p:blipFill>
        <p:spPr>
          <a:xfrm>
            <a:off x="1847215" y="3573145"/>
            <a:ext cx="8640535" cy="27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