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2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8" r:id="rId18"/>
    <p:sldId id="32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1919605" y="2891155"/>
            <a:ext cx="8422640" cy="112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1314828"/>
            <a:ext cx="257142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737132"/>
            <a:ext cx="209523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4168983"/>
            <a:ext cx="209523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618716"/>
            <a:ext cx="247619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3409739"/>
            <a:ext cx="228571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018903"/>
            <a:ext cx="247619" cy="24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2221603"/>
            <a:ext cx="285714" cy="2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405211"/>
            <a:ext cx="247619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10357"/>
            <a:ext cx="228571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3394517"/>
            <a:ext cx="285714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6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1029037"/>
            <a:ext cx="285714" cy="22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534"/>
            <a:ext cx="10800000" cy="209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91428" y="2146477"/>
            <a:ext cx="228571" cy="23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3235098"/>
            <a:ext cx="285714" cy="23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644859"/>
            <a:ext cx="10800000" cy="195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243" y="3969830"/>
            <a:ext cx="238095" cy="21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386" y="4744028"/>
            <a:ext cx="266666" cy="21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5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1057577"/>
            <a:ext cx="238095" cy="21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5238" y="1057577"/>
            <a:ext cx="219047" cy="21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11434"/>
            <a:ext cx="10800000" cy="173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48571" y="3645068"/>
            <a:ext cx="200000" cy="2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645494"/>
            <a:ext cx="10800000" cy="284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0422" y="3750484"/>
            <a:ext cx="209523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0422" y="4304067"/>
            <a:ext cx="209523" cy="22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850" y="4848106"/>
            <a:ext cx="257142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0422" y="5392145"/>
            <a:ext cx="209523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1850" y="5945729"/>
            <a:ext cx="257142" cy="22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8085" y="764540"/>
            <a:ext cx="151701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383479"/>
            <a:ext cx="285714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2984677"/>
            <a:ext cx="228571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576332"/>
            <a:ext cx="276190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4167987"/>
            <a:ext cx="285714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666" y="4759642"/>
            <a:ext cx="247619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3077224"/>
            <a:ext cx="209523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7142" y="3077224"/>
            <a:ext cx="247619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285" y="3077224"/>
            <a:ext cx="209523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3809" y="3077224"/>
            <a:ext cx="247619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2380" y="3077224"/>
            <a:ext cx="257142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001817"/>
            <a:ext cx="228571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3461932"/>
            <a:ext cx="228571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9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1428024"/>
            <a:ext cx="285714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579"/>
            <a:ext cx="10800000" cy="271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91428" y="2926006"/>
            <a:ext cx="228571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4299241"/>
            <a:ext cx="285714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542464"/>
            <a:ext cx="228571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114036"/>
            <a:ext cx="276190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2685609"/>
            <a:ext cx="228571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095" y="3266707"/>
            <a:ext cx="285714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3838280"/>
            <a:ext cx="228571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3000798"/>
            <a:ext cx="219047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9047" y="3000798"/>
            <a:ext cx="219047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7619" y="3000798"/>
            <a:ext cx="228571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61" y="3000798"/>
            <a:ext cx="161904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43795" y="3001010"/>
            <a:ext cx="26797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348865"/>
            <a:ext cx="1214755" cy="7346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2348865"/>
            <a:ext cx="1214755" cy="7346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2348865"/>
            <a:ext cx="1214755" cy="7346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2348865"/>
            <a:ext cx="1214755" cy="7346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140710"/>
            <a:ext cx="1214755" cy="7346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140710"/>
            <a:ext cx="1214755" cy="7346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140710"/>
            <a:ext cx="1214755" cy="7346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3140710"/>
            <a:ext cx="1214755" cy="7346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932555"/>
            <a:ext cx="1214755" cy="7346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964940"/>
            <a:ext cx="1214755" cy="73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951895"/>
            <a:ext cx="200000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3285331"/>
            <a:ext cx="257142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2024-08-21T13:03:26Z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