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5"/>
          <a:stretch>
            <a:fillRect/>
          </a:stretch>
        </p:blipFill>
        <p:spPr>
          <a:xfrm>
            <a:off x="1559560" y="2996565"/>
            <a:ext cx="9145270" cy="100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1409283"/>
            <a:ext cx="285714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800556"/>
            <a:ext cx="219047" cy="23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915479"/>
            <a:ext cx="247619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609913"/>
            <a:ext cx="247619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725572"/>
            <a:ext cx="228571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841231"/>
            <a:ext cx="247619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999864"/>
            <a:ext cx="228571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670773"/>
            <a:ext cx="228571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534187"/>
            <a:ext cx="285714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650728"/>
            <a:ext cx="238095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913734"/>
            <a:ext cx="228571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1980664"/>
            <a:ext cx="228571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047594"/>
            <a:ext cx="276190" cy="2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1515132"/>
            <a:ext cx="257142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2584005"/>
            <a:ext cx="247619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047" y="2584005"/>
            <a:ext cx="209523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3652879"/>
            <a:ext cx="285714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158574"/>
            <a:ext cx="10800000" cy="156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135334" y="4187302"/>
            <a:ext cx="228571" cy="22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8328025" y="1988820"/>
            <a:ext cx="3864065" cy="303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3137529"/>
            <a:ext cx="209523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3671966"/>
            <a:ext cx="209523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4"/>
          <a:stretch>
            <a:fillRect/>
          </a:stretch>
        </p:blipFill>
        <p:spPr>
          <a:xfrm>
            <a:off x="1559560" y="4149090"/>
            <a:ext cx="9865450" cy="157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1850" y="4196849"/>
            <a:ext cx="257142" cy="23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850" y="4722650"/>
            <a:ext cx="257142" cy="23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0422" y="5258012"/>
            <a:ext cx="209523" cy="23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3940" y="764540"/>
            <a:ext cx="1949450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2487996"/>
            <a:ext cx="247619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098570"/>
            <a:ext cx="285714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709144"/>
            <a:ext cx="285714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4319718"/>
            <a:ext cx="228571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4930292"/>
            <a:ext cx="247619" cy="2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715" y="3108325"/>
            <a:ext cx="24511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380" y="3117850"/>
            <a:ext cx="26733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305" y="3117850"/>
            <a:ext cx="17843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445" y="3117850"/>
            <a:ext cx="25590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34270" y="3108325"/>
            <a:ext cx="25590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1619346"/>
            <a:ext cx="285714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2839737"/>
            <a:ext cx="285714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3449933"/>
            <a:ext cx="285714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4060128"/>
            <a:ext cx="228571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4670324"/>
            <a:ext cx="276190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2971200"/>
            <a:ext cx="257142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8571" y="2971200"/>
            <a:ext cx="247619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714" y="2971200"/>
            <a:ext cx="209523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666" y="2971200"/>
            <a:ext cx="209523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96190" y="2971200"/>
            <a:ext cx="247619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591998"/>
            <a:ext cx="228571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174548"/>
            <a:ext cx="228571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757098"/>
            <a:ext cx="285714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339648"/>
            <a:ext cx="285714" cy="2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815" y="3883660"/>
            <a:ext cx="28575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2411768"/>
            <a:ext cx="257142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993755"/>
            <a:ext cx="285714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575743"/>
            <a:ext cx="228571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4157730"/>
            <a:ext cx="285714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4739718"/>
            <a:ext cx="285714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80440"/>
            <a:ext cx="10567670" cy="3456305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>
            <a:off x="2308225" y="2430780"/>
            <a:ext cx="1843405" cy="6483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84065" y="2430780"/>
            <a:ext cx="1843405" cy="6483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671945" y="2359025"/>
            <a:ext cx="3384550" cy="79184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352040" y="2430780"/>
            <a:ext cx="5760085" cy="648335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040370" y="2359025"/>
            <a:ext cx="2088515" cy="720090"/>
          </a:xfrm>
          <a:prstGeom prst="line">
            <a:avLst/>
          </a:prstGeom>
          <a:ln w="19050">
            <a:solidFill>
              <a:srgbClr val="ED0E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021951"/>
            <a:ext cx="257142" cy="23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996524"/>
            <a:ext cx="10800000" cy="129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3243" y="3474895"/>
            <a:ext cx="228571" cy="23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hhMTkxOTNhMDg0MGZhYmMwYjA5MTc1MWJiM2RmN2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62</cp:revision>
  <dcterms:created xsi:type="dcterms:W3CDTF">2015-09-16T06:44:00Z</dcterms:created>
  <dcterms:modified xsi:type="dcterms:W3CDTF">2024-08-21T13:00:35Z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