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6" r:id="rId5"/>
    <p:sldId id="325" r:id="rId6"/>
    <p:sldId id="331" r:id="rId7"/>
    <p:sldId id="330" r:id="rId8"/>
    <p:sldId id="329" r:id="rId9"/>
    <p:sldId id="328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686050"/>
            <a:ext cx="11029950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29950" cy="4851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268730"/>
            <a:ext cx="11004550" cy="473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3575" y="3645535"/>
            <a:ext cx="1438910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2305" y="4149090"/>
            <a:ext cx="202819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15" y="4653280"/>
            <a:ext cx="82867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4020" y="5102860"/>
            <a:ext cx="231584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440" y="5102860"/>
            <a:ext cx="103251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70" y="5589270"/>
            <a:ext cx="366014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327150"/>
            <a:ext cx="11074400" cy="420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95" y="2853055"/>
            <a:ext cx="50990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4155" y="2853055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615" y="2853055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830" y="2781300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145" y="4005580"/>
            <a:ext cx="152654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650" y="4005580"/>
            <a:ext cx="194945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8075" y="4509135"/>
            <a:ext cx="7566025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48075" y="4941570"/>
            <a:ext cx="2578100" cy="33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73785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480" y="5085715"/>
            <a:ext cx="16484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35" y="5589270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4075" y="1781175"/>
            <a:ext cx="104838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5195" y="2383155"/>
            <a:ext cx="558165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425" y="2421255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8415" y="2383155"/>
            <a:ext cx="610870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4200" y="2925445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29950" cy="5181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416175"/>
            <a:ext cx="11029950" cy="202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4245" y="2421255"/>
            <a:ext cx="227330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995" y="2997200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9170" y="3501390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515" y="4005580"/>
            <a:ext cx="4673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2025-08-26T01:45:04Z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