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3150" y="2794000"/>
            <a:ext cx="2425700" cy="127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04925"/>
            <a:ext cx="110617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4250" y="2493010"/>
            <a:ext cx="71437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370" y="2493010"/>
            <a:ext cx="77533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95" y="292544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370" y="2853055"/>
            <a:ext cx="7594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2040" y="393319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65" y="393319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8570" y="393319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4830" y="393319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15865" y="4797425"/>
            <a:ext cx="75438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04605" y="4869180"/>
            <a:ext cx="69850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63975" y="5229225"/>
            <a:ext cx="72834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84290" y="520827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9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268730"/>
            <a:ext cx="11017250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64200" y="184531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03930" y="220535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15" y="256540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595" y="3861435"/>
            <a:ext cx="231521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3585" y="3861435"/>
            <a:ext cx="223329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2310" y="5013325"/>
            <a:ext cx="234950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12050" y="5013325"/>
            <a:ext cx="193548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860" y="5445760"/>
            <a:ext cx="471805" cy="294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48300" y="5805170"/>
            <a:ext cx="240220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72170" y="5805170"/>
            <a:ext cx="226314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428750"/>
            <a:ext cx="10839450" cy="400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75685" y="2493010"/>
            <a:ext cx="852805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2310" y="2925445"/>
            <a:ext cx="544830" cy="308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235" y="289496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0055" y="4005580"/>
            <a:ext cx="306514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940" y="4437380"/>
            <a:ext cx="612902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940" y="4869180"/>
            <a:ext cx="396875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8900" y="3136900"/>
            <a:ext cx="185420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836930"/>
            <a:ext cx="10750550" cy="28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3789045"/>
            <a:ext cx="11061700" cy="261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9695" y="4869180"/>
            <a:ext cx="264477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984740" y="4869180"/>
            <a:ext cx="179705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125" y="544576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775" y="5445760"/>
            <a:ext cx="80454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70" y="5445760"/>
            <a:ext cx="357124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125" y="5949315"/>
            <a:ext cx="5536565" cy="349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341120"/>
            <a:ext cx="11042650" cy="4749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12310" y="1845310"/>
            <a:ext cx="693420" cy="35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68390" y="1862455"/>
            <a:ext cx="148844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950" y="242125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2310" y="299720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740" y="299720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70" y="458152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2400" y="515747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43025"/>
            <a:ext cx="11049000" cy="4171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99515" y="4941570"/>
            <a:ext cx="285813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64650" y="3357245"/>
            <a:ext cx="1256030" cy="192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2025-08-22T09:09:02Z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