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2914650"/>
            <a:ext cx="109982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341120"/>
            <a:ext cx="10998200" cy="480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1844675"/>
            <a:ext cx="22764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425" y="1901825"/>
            <a:ext cx="21050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420" y="1882775"/>
            <a:ext cx="219075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8640" y="1882775"/>
            <a:ext cx="2143125" cy="762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279650" y="3860800"/>
            <a:ext cx="1298575" cy="269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4508500"/>
            <a:ext cx="1569085" cy="28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3880" y="3246755"/>
            <a:ext cx="1315085" cy="25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70" y="3844925"/>
            <a:ext cx="1619250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3880" y="4436745"/>
            <a:ext cx="179133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775" y="5372735"/>
            <a:ext cx="761365" cy="31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3745" y="5372735"/>
            <a:ext cx="14725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98200" cy="4794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34415" y="2204720"/>
            <a:ext cx="632460" cy="30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3565" y="2132330"/>
            <a:ext cx="133096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980" y="2636520"/>
            <a:ext cx="46736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95" y="3716655"/>
            <a:ext cx="2042160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215" y="4148455"/>
            <a:ext cx="433768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350" y="5588635"/>
            <a:ext cx="168719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1990" y="5663565"/>
            <a:ext cx="4006215" cy="30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341120"/>
            <a:ext cx="10560050" cy="46355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55820" y="2204720"/>
            <a:ext cx="1440815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3430" y="2708910"/>
            <a:ext cx="125793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3745" y="2204720"/>
            <a:ext cx="134429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990" y="2708910"/>
            <a:ext cx="119824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060" y="2242820"/>
            <a:ext cx="1414145" cy="29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9420860" y="2708910"/>
            <a:ext cx="119951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485" y="5012690"/>
            <a:ext cx="72517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9510" y="5071745"/>
            <a:ext cx="864235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3880" y="5071745"/>
            <a:ext cx="46736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3430" y="5588635"/>
            <a:ext cx="46736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79465" y="5588635"/>
            <a:ext cx="46736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07935" y="5588635"/>
            <a:ext cx="1053465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2025-08-26T01:48:27Z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