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02" r:id="rId3"/>
    <p:sldId id="324" r:id="rId4"/>
    <p:sldId id="331" r:id="rId5"/>
    <p:sldId id="330" r:id="rId6"/>
    <p:sldId id="329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handoutMaster" Target="handoutMasters/handoutMaster1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22825" y="2657475"/>
            <a:ext cx="2546350" cy="15430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1025" y="1695450"/>
            <a:ext cx="11029950" cy="3467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77744" y="2835563"/>
            <a:ext cx="791274" cy="3428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8412" y="2213985"/>
            <a:ext cx="2228850" cy="6381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89404" y="2308946"/>
            <a:ext cx="1409700" cy="4667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3177" y="2793423"/>
            <a:ext cx="1028700" cy="4953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934616" y="2835562"/>
            <a:ext cx="791274" cy="3428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060288" y="3315853"/>
            <a:ext cx="1419348" cy="3428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812725" y="3315853"/>
            <a:ext cx="625020" cy="3428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202471" y="3325089"/>
            <a:ext cx="680438" cy="3428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122472" y="4738253"/>
            <a:ext cx="431056" cy="4987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1180" y="1341120"/>
            <a:ext cx="11061700" cy="4648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70109" y="1958107"/>
            <a:ext cx="431056" cy="4987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996799" y="1939635"/>
            <a:ext cx="431056" cy="4987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338544" y="2493818"/>
            <a:ext cx="431056" cy="4248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65525" y="3001818"/>
            <a:ext cx="431056" cy="4248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475924" y="5495635"/>
            <a:ext cx="6674839" cy="4248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1175" y="1978025"/>
            <a:ext cx="11169650" cy="2901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506107" y="3408218"/>
            <a:ext cx="5252437" cy="3786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322544" y="3417455"/>
            <a:ext cx="2278330" cy="3786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66834" y="3916218"/>
            <a:ext cx="2961821" cy="3786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7320280" y="4437380"/>
            <a:ext cx="1440180" cy="3390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99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4050" y="2000250"/>
            <a:ext cx="10883900" cy="2857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2130" y="2637155"/>
            <a:ext cx="735965" cy="3390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84065" y="2637155"/>
            <a:ext cx="735965" cy="3390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939540" y="3429000"/>
            <a:ext cx="1339850" cy="3390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984740" y="2781300"/>
            <a:ext cx="989330" cy="3657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408795" y="3573145"/>
            <a:ext cx="735965" cy="3390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99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99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99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14925" y="3127375"/>
            <a:ext cx="1962150" cy="60325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2450" y="1428750"/>
            <a:ext cx="11087100" cy="40005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7375" y="1268730"/>
            <a:ext cx="11017250" cy="4895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16315" y="1268730"/>
            <a:ext cx="735965" cy="3390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984740" y="1268730"/>
            <a:ext cx="989965" cy="3390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64200" y="1844675"/>
            <a:ext cx="735965" cy="2971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448300" y="2348865"/>
            <a:ext cx="735965" cy="381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888480" y="2390775"/>
            <a:ext cx="735965" cy="3390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164830" y="2348865"/>
            <a:ext cx="827405" cy="381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503930" y="2924810"/>
            <a:ext cx="1407795" cy="3390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432175" y="4077335"/>
            <a:ext cx="1421765" cy="317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968615" y="4072255"/>
            <a:ext cx="3242945" cy="3232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304155" y="4617085"/>
            <a:ext cx="5042535" cy="328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680325" y="5157470"/>
            <a:ext cx="2548890" cy="3390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696210" y="5733415"/>
            <a:ext cx="2060575" cy="3390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99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99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99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99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99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99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99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99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99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99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27125" y="764540"/>
            <a:ext cx="10782300" cy="5575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00415" y="764540"/>
            <a:ext cx="395605" cy="3390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998585" y="5085080"/>
            <a:ext cx="857885" cy="3187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556750" y="5589270"/>
            <a:ext cx="902335" cy="37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99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68</cp:revision>
  <dcterms:created xsi:type="dcterms:W3CDTF">2015-09-16T06:44:00Z</dcterms:created>
  <dcterms:modified xsi:type="dcterms:W3CDTF">2025-08-26T01:32:32Z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