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7925" y="2663825"/>
            <a:ext cx="4756150" cy="1530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901825"/>
            <a:ext cx="11029950" cy="3054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46375" y="2583815"/>
            <a:ext cx="58229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6575" y="2520315"/>
            <a:ext cx="1742440" cy="49720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048750" y="2565400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8325" y="3016885"/>
            <a:ext cx="2412365" cy="5137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6240" y="3016250"/>
            <a:ext cx="2633345" cy="4953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559560" y="3573145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52040" y="3571240"/>
            <a:ext cx="1972945" cy="46291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600190" y="3571240"/>
            <a:ext cx="75946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12125" y="3582670"/>
            <a:ext cx="2456815" cy="45148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5476240" y="4077335"/>
            <a:ext cx="875665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616315" y="4077335"/>
            <a:ext cx="852805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04390" y="4581525"/>
            <a:ext cx="1040130" cy="374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9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99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99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99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99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99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9" grpId="0" bldLvl="0" animBg="1"/>
      <p:bldP spid="11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675" y="1268730"/>
            <a:ext cx="11042650" cy="4578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15640" y="1929765"/>
            <a:ext cx="822325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64200" y="1917065"/>
            <a:ext cx="8623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4515" y="1917065"/>
            <a:ext cx="795020" cy="41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8030" y="2423160"/>
            <a:ext cx="734060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4200" y="2421255"/>
            <a:ext cx="77660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12125" y="2421255"/>
            <a:ext cx="82867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15640" y="2925445"/>
            <a:ext cx="79311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64200" y="2925445"/>
            <a:ext cx="87757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84515" y="2925445"/>
            <a:ext cx="77089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15640" y="3429000"/>
            <a:ext cx="73850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64200" y="3429000"/>
            <a:ext cx="84772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171180" y="3430270"/>
            <a:ext cx="787400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15640" y="3933190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439920" y="3933190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312535" y="4005580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760460" y="3932555"/>
            <a:ext cx="582295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939655" y="3933825"/>
            <a:ext cx="665480" cy="41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600190" y="4437380"/>
            <a:ext cx="1161415" cy="313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272395" y="4411980"/>
            <a:ext cx="111569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920730" y="4903470"/>
            <a:ext cx="677545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567940" y="5373370"/>
            <a:ext cx="719455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9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99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99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99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99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99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99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99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99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99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99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99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99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4" dur="99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825" y="1914525"/>
            <a:ext cx="10928350" cy="3028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72680" y="3068955"/>
            <a:ext cx="1388110" cy="32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75" y="1936750"/>
            <a:ext cx="11017250" cy="2984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03930" y="1988820"/>
            <a:ext cx="54483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21225" y="1988820"/>
            <a:ext cx="55181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80100" y="1988820"/>
            <a:ext cx="544830" cy="41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515" y="3933190"/>
            <a:ext cx="10405110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7735" y="4509135"/>
            <a:ext cx="1313180" cy="314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08575" y="3127375"/>
            <a:ext cx="1974850" cy="6032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268730"/>
            <a:ext cx="11049000" cy="53403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800" y="1268730"/>
            <a:ext cx="11074400" cy="5149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19830" y="2205355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72580" y="2205355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6450" y="2205355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435" y="3357245"/>
            <a:ext cx="2717165" cy="316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2310" y="4437380"/>
            <a:ext cx="2045335" cy="313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64875" y="4411980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15415" y="4941570"/>
            <a:ext cx="51435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48300" y="4941570"/>
            <a:ext cx="259016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272395" y="4941570"/>
            <a:ext cx="79248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75910" y="6021705"/>
            <a:ext cx="106235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9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99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99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268730"/>
            <a:ext cx="11106150" cy="4616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24245" y="2493010"/>
            <a:ext cx="268160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96000" y="3140710"/>
            <a:ext cx="265430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15" y="4941570"/>
            <a:ext cx="1023366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760" y="5445760"/>
            <a:ext cx="10448290" cy="372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2025-08-26T01:39:26Z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