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3"/>
    <p:sldId id="324" r:id="rId4"/>
    <p:sldId id="326" r:id="rId5"/>
    <p:sldId id="325" r:id="rId6"/>
    <p:sldId id="328" r:id="rId7"/>
    <p:sldId id="327" r:id="rId8"/>
    <p:sldId id="330" r:id="rId9"/>
    <p:sldId id="329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75" y="2927350"/>
            <a:ext cx="11017250" cy="1003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75" y="1768475"/>
            <a:ext cx="11017250" cy="332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75910" y="3573145"/>
            <a:ext cx="5231765" cy="311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31950" y="4077335"/>
            <a:ext cx="4816475" cy="351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705" y="4621530"/>
            <a:ext cx="4874260" cy="356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250" y="1333500"/>
            <a:ext cx="10985500" cy="4191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803400"/>
            <a:ext cx="11010900" cy="3251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03930" y="1917065"/>
            <a:ext cx="817880" cy="250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35955" y="1845310"/>
            <a:ext cx="628015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1990" y="1882140"/>
            <a:ext cx="714375" cy="300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72170" y="1882140"/>
            <a:ext cx="715645" cy="299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75910" y="2421255"/>
            <a:ext cx="1042035" cy="314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31990" y="2421255"/>
            <a:ext cx="1073785" cy="314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39695" y="3501390"/>
            <a:ext cx="6713220" cy="340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268730"/>
            <a:ext cx="11029950" cy="223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3595370"/>
            <a:ext cx="11049000" cy="2616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05785" y="2534920"/>
            <a:ext cx="505460" cy="316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435" y="2565400"/>
            <a:ext cx="467360" cy="285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28885" y="2565400"/>
            <a:ext cx="467360" cy="285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27985" y="3080385"/>
            <a:ext cx="467360" cy="285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800" y="1299210"/>
            <a:ext cx="11074400" cy="44704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" y="1374140"/>
            <a:ext cx="11061700" cy="444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215" y="1988820"/>
            <a:ext cx="2836545" cy="281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3570" y="2493010"/>
            <a:ext cx="1045845" cy="343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2040" y="2493010"/>
            <a:ext cx="3425825" cy="343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660" y="3717290"/>
            <a:ext cx="794385" cy="328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30825" y="3645535"/>
            <a:ext cx="882650" cy="400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20505" y="3688080"/>
            <a:ext cx="108267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800" y="1460500"/>
            <a:ext cx="11074400" cy="393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0595" y="2061210"/>
            <a:ext cx="1062355" cy="318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64200" y="2636520"/>
            <a:ext cx="3579495" cy="318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17560" y="3213100"/>
            <a:ext cx="1578610" cy="309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750" y="4365625"/>
            <a:ext cx="831215" cy="321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9875" y="4365625"/>
            <a:ext cx="796925" cy="321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60235" y="4365625"/>
            <a:ext cx="798830" cy="321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63975" y="4941570"/>
            <a:ext cx="1800225" cy="314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9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9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9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9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99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2025-08-26T01:50:10Z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