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6" r:id="rId5"/>
    <p:sldId id="325" r:id="rId6"/>
    <p:sldId id="328" r:id="rId7"/>
    <p:sldId id="327" r:id="rId8"/>
    <p:sldId id="330" r:id="rId9"/>
    <p:sldId id="329" r:id="rId10"/>
    <p:sldId id="331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4975" y="2781300"/>
            <a:ext cx="370205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341120"/>
            <a:ext cx="110744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0050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8456" y="5815391"/>
            <a:ext cx="6889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8655" y="5833745"/>
            <a:ext cx="68897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5292" y="5815390"/>
            <a:ext cx="6889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1037" y="5815390"/>
            <a:ext cx="6889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31885" y="5824855"/>
            <a:ext cx="68897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298575"/>
            <a:ext cx="11087100" cy="426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75620" y="138193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2855" y="3219974"/>
            <a:ext cx="69819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725" y="1774825"/>
            <a:ext cx="10750550" cy="330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1001" y="3552483"/>
            <a:ext cx="624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2128" y="3580191"/>
            <a:ext cx="624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4492" y="4494591"/>
            <a:ext cx="624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8900" y="3117850"/>
            <a:ext cx="1854200" cy="62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225" y="1450975"/>
            <a:ext cx="1113155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3148" y="445764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5329" y="3644845"/>
            <a:ext cx="2711725" cy="215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711" y="4226735"/>
            <a:ext cx="9269544" cy="132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349375"/>
            <a:ext cx="1000125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75621" y="2019246"/>
            <a:ext cx="6150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056" y="2037719"/>
            <a:ext cx="73514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71840" y="2730446"/>
            <a:ext cx="6150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3221" y="2721210"/>
            <a:ext cx="6150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8057" y="2711973"/>
            <a:ext cx="6150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5075" y="3330809"/>
            <a:ext cx="5596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911350"/>
            <a:ext cx="11017250" cy="303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8550" y="3192145"/>
            <a:ext cx="132651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7870" y="3764915"/>
            <a:ext cx="5445760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8270" y="3764915"/>
            <a:ext cx="2314575" cy="393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62150" y="4337685"/>
            <a:ext cx="235140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625" y="4328160"/>
            <a:ext cx="808990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863725"/>
            <a:ext cx="11074400" cy="313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475" y="3931172"/>
            <a:ext cx="106734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039" y="4494589"/>
            <a:ext cx="106734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2025-08-22T07:40:33Z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