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4025" y="3127375"/>
            <a:ext cx="3663950" cy="603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268730"/>
            <a:ext cx="11112500" cy="53848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519160" y="2621915"/>
            <a:ext cx="56451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75240" y="2527935"/>
            <a:ext cx="763905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5520" y="3160395"/>
            <a:ext cx="54991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395" y="3212465"/>
            <a:ext cx="666750" cy="274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5260" y="5012690"/>
            <a:ext cx="178752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450" y="6236970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6135" y="6236970"/>
            <a:ext cx="78295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1663700"/>
            <a:ext cx="11004550" cy="35306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735955" y="3608070"/>
            <a:ext cx="946785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268730"/>
            <a:ext cx="11010900" cy="53086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295775" y="1844675"/>
            <a:ext cx="70231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35730" y="2967355"/>
            <a:ext cx="6859270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565" y="4447540"/>
            <a:ext cx="49720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25" y="4447540"/>
            <a:ext cx="65913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7755" y="4868545"/>
            <a:ext cx="72644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080" y="4868545"/>
            <a:ext cx="74104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3745" y="5516880"/>
            <a:ext cx="125666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64015" y="5516880"/>
            <a:ext cx="79819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1765" y="5848985"/>
            <a:ext cx="40068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2025-08-26T01:46:30Z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