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0" y="3184525"/>
            <a:ext cx="297180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341120"/>
            <a:ext cx="11074400" cy="431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2053590"/>
            <a:ext cx="2948940" cy="51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2564765"/>
            <a:ext cx="1895475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630" y="3140710"/>
            <a:ext cx="2038350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405" y="3140710"/>
            <a:ext cx="1962150" cy="53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92035" y="4725035"/>
            <a:ext cx="544830" cy="31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440" y="522859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10172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305" y="2132330"/>
            <a:ext cx="126936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420" y="2673985"/>
            <a:ext cx="206946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9870" y="2636520"/>
            <a:ext cx="199771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170" y="414845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268730"/>
            <a:ext cx="110617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10" y="3500755"/>
            <a:ext cx="459168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810" y="4045585"/>
            <a:ext cx="146748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270" y="508508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2025-08-26T01:33:34Z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