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0" r:id="rId11"/>
    <p:sldId id="332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1725" y="2759075"/>
            <a:ext cx="2368550" cy="1339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2076450"/>
            <a:ext cx="11118850" cy="2705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95775" y="2132965"/>
            <a:ext cx="1303020" cy="294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2220" y="3861435"/>
            <a:ext cx="213233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280" y="3861435"/>
            <a:ext cx="37566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7375" y="4365625"/>
            <a:ext cx="195580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535" y="4365625"/>
            <a:ext cx="416242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238375"/>
            <a:ext cx="110871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4020" y="2853055"/>
            <a:ext cx="72580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2853055"/>
            <a:ext cx="7048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395" y="2853055"/>
            <a:ext cx="7067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8830" y="3357245"/>
            <a:ext cx="7302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1990" y="3357245"/>
            <a:ext cx="69913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740" y="3357245"/>
            <a:ext cx="77470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6795" y="3789045"/>
            <a:ext cx="73342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1125" y="3789045"/>
            <a:ext cx="721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560" y="429323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79525"/>
            <a:ext cx="11074400" cy="429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348865"/>
            <a:ext cx="192405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348865"/>
            <a:ext cx="2600325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965" y="2348865"/>
            <a:ext cx="2105025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460" y="2282190"/>
            <a:ext cx="2524125" cy="5810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976360" y="2863215"/>
            <a:ext cx="263652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860" y="3357245"/>
            <a:ext cx="2691765" cy="294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357245"/>
            <a:ext cx="818515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9295" y="3838575"/>
            <a:ext cx="572770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59940" y="4293235"/>
            <a:ext cx="763905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73175"/>
            <a:ext cx="11017250" cy="431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5630545"/>
            <a:ext cx="6229350" cy="3683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92035" y="191706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378904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985" y="4221480"/>
            <a:ext cx="138938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035" y="4221480"/>
            <a:ext cx="71818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50" y="5157470"/>
            <a:ext cx="1522730" cy="3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490" y="5589270"/>
            <a:ext cx="71628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991360"/>
            <a:ext cx="95885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977515"/>
            <a:ext cx="1052830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6660" y="894715"/>
            <a:ext cx="1498600" cy="1473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600190" y="2493010"/>
            <a:ext cx="263969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6710" y="306895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8425" y="3127375"/>
            <a:ext cx="18351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625" y="2009775"/>
            <a:ext cx="10318750" cy="2838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04155" y="285305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5460" y="436562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436562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73200"/>
            <a:ext cx="1107440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590" y="1240790"/>
            <a:ext cx="11010900" cy="356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965" y="4809490"/>
            <a:ext cx="8921750" cy="1854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040370" y="1772920"/>
            <a:ext cx="6813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08795" y="1772920"/>
            <a:ext cx="76898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975" y="1772920"/>
            <a:ext cx="66738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2348865"/>
            <a:ext cx="467360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2040" y="2348865"/>
            <a:ext cx="1066165" cy="28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2265" y="2348865"/>
            <a:ext cx="695960" cy="28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055" y="2306320"/>
            <a:ext cx="71120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480" y="2348865"/>
            <a:ext cx="723900" cy="277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48300" y="2853055"/>
            <a:ext cx="360553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08440" y="3357245"/>
            <a:ext cx="1386205" cy="34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630" y="3429000"/>
            <a:ext cx="467360" cy="305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3660" y="3933190"/>
            <a:ext cx="108267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63750" y="623760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88255" y="6237605"/>
            <a:ext cx="53403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2535" y="6237605"/>
            <a:ext cx="56197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40370" y="6237605"/>
            <a:ext cx="6813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36405" y="6237605"/>
            <a:ext cx="68199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9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9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9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99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9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99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