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914650"/>
            <a:ext cx="111061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2222500"/>
            <a:ext cx="9620250" cy="241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2965" y="2276475"/>
            <a:ext cx="65468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46225"/>
            <a:ext cx="1102995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260" y="213233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630" y="213233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35" y="213233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350" y="213233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105" y="2636520"/>
            <a:ext cx="544830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775" y="30689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9420" y="30689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7520" y="30689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47665" y="35007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07935" y="35007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7305" y="400494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96460" y="400494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39510" y="443674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47665" y="4940935"/>
            <a:ext cx="544830" cy="31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268730"/>
            <a:ext cx="11093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215" y="134048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8200" y="3845560"/>
            <a:ext cx="604520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05" y="5085080"/>
            <a:ext cx="194881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195" y="5090160"/>
            <a:ext cx="8464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225" y="5588635"/>
            <a:ext cx="1439545" cy="33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1622425"/>
            <a:ext cx="9671050" cy="361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9530" y="2852420"/>
            <a:ext cx="72517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1900" y="3284855"/>
            <a:ext cx="104203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565" y="3789045"/>
            <a:ext cx="720090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9510" y="4220845"/>
            <a:ext cx="1083945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1900" y="4725035"/>
            <a:ext cx="1011555" cy="30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3880" y="3757930"/>
            <a:ext cx="148272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025" y="4292600"/>
            <a:ext cx="127063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8025" y="4759960"/>
            <a:ext cx="141287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2025-08-26T01:34:31Z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