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8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689225"/>
            <a:ext cx="11010900" cy="1479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29950" cy="4927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35100"/>
            <a:ext cx="11010900" cy="398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9275" y="342900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7935" y="4652645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1428115"/>
            <a:ext cx="6031230" cy="476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617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035" y="1628775"/>
            <a:ext cx="89916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05" y="1628775"/>
            <a:ext cx="7861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295" y="2060575"/>
            <a:ext cx="1381125" cy="29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3880" y="2420620"/>
            <a:ext cx="54483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515" y="5588635"/>
            <a:ext cx="10414000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225" y="6021070"/>
            <a:ext cx="453517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2025-08-26T01:33:02Z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