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2936875"/>
            <a:ext cx="11061700" cy="984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1673225"/>
            <a:ext cx="10928350" cy="3511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725" y="2244725"/>
            <a:ext cx="11004550" cy="236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560" y="3284855"/>
            <a:ext cx="10013315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15" y="3768090"/>
            <a:ext cx="4218940" cy="332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341120"/>
            <a:ext cx="11010900" cy="4489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529205"/>
            <a:ext cx="10417810" cy="458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2225675"/>
            <a:ext cx="11087100" cy="240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360" y="3284855"/>
            <a:ext cx="719455" cy="32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5135" y="3267710"/>
            <a:ext cx="480060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46160" y="3716655"/>
            <a:ext cx="638810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2025-08-26T01:36:07Z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