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38" r:id="rId4"/>
    <p:sldId id="337" r:id="rId5"/>
    <p:sldId id="339" r:id="rId6"/>
    <p:sldId id="336" r:id="rId7"/>
    <p:sldId id="334" r:id="rId8"/>
    <p:sldId id="340" r:id="rId9"/>
    <p:sldId id="332" r:id="rId10"/>
    <p:sldId id="342" r:id="rId11"/>
    <p:sldId id="341" r:id="rId12"/>
    <p:sldId id="331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5" y="3001354"/>
            <a:ext cx="11809310" cy="8552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A2D315-0500-0575-1546-EC8AB6BE0F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88" r="9307" b="38310"/>
          <a:stretch/>
        </p:blipFill>
        <p:spPr>
          <a:xfrm>
            <a:off x="983432" y="1340768"/>
            <a:ext cx="10284560" cy="1628936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481CE85-3A9B-48FB-1DEA-687341A45CAB}"/>
              </a:ext>
            </a:extLst>
          </p:cNvPr>
          <p:cNvSpPr/>
          <p:nvPr/>
        </p:nvSpPr>
        <p:spPr bwMode="white">
          <a:xfrm>
            <a:off x="8038797" y="1241511"/>
            <a:ext cx="3217139" cy="655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00E41FA-F185-4E02-A884-B9D09A7A5710}"/>
              </a:ext>
            </a:extLst>
          </p:cNvPr>
          <p:cNvSpPr/>
          <p:nvPr/>
        </p:nvSpPr>
        <p:spPr bwMode="white">
          <a:xfrm>
            <a:off x="1783230" y="2177615"/>
            <a:ext cx="4576162" cy="595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img_16777215">
            <a:extLst>
              <a:ext uri="{FF2B5EF4-FFF2-40B4-BE49-F238E27FC236}">
                <a16:creationId xmlns:a16="http://schemas.microsoft.com/office/drawing/2014/main" id="{1A8E891C-4797-A5A0-ACC1-93D5DE9C5A6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3" r="11318" b="17564"/>
          <a:stretch/>
        </p:blipFill>
        <p:spPr>
          <a:xfrm>
            <a:off x="2999656" y="3093910"/>
            <a:ext cx="6912768" cy="3081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929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A2D315-0500-0575-1546-EC8AB6BE0F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959"/>
          <a:stretch/>
        </p:blipFill>
        <p:spPr>
          <a:xfrm>
            <a:off x="818802" y="1268760"/>
            <a:ext cx="11340000" cy="2102253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900B94E-EE1C-40C2-2B10-E34AA7B88688}"/>
              </a:ext>
            </a:extLst>
          </p:cNvPr>
          <p:cNvSpPr/>
          <p:nvPr/>
        </p:nvSpPr>
        <p:spPr bwMode="white">
          <a:xfrm>
            <a:off x="2113713" y="2132856"/>
            <a:ext cx="6745345" cy="942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img_16777215">
            <a:extLst>
              <a:ext uri="{FF2B5EF4-FFF2-40B4-BE49-F238E27FC236}">
                <a16:creationId xmlns:a16="http://schemas.microsoft.com/office/drawing/2014/main" id="{1A8E891C-4797-A5A0-ACC1-93D5DE9C5A6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3" r="11318" b="17564"/>
          <a:stretch/>
        </p:blipFill>
        <p:spPr>
          <a:xfrm>
            <a:off x="2567608" y="3429000"/>
            <a:ext cx="6912768" cy="3081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235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425AEA-2D32-2272-0E1B-76C124893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196752"/>
            <a:ext cx="11340000" cy="35944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39A193-318A-0D53-99DB-D07E18899DE3}"/>
              </a:ext>
            </a:extLst>
          </p:cNvPr>
          <p:cNvSpPr/>
          <p:nvPr/>
        </p:nvSpPr>
        <p:spPr bwMode="white">
          <a:xfrm>
            <a:off x="10496273" y="4171447"/>
            <a:ext cx="333249" cy="381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EDAE063-F6E6-FFA1-9A42-1421C804678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56"/>
          <a:stretch/>
        </p:blipFill>
        <p:spPr>
          <a:xfrm>
            <a:off x="1415480" y="4276140"/>
            <a:ext cx="8424936" cy="2514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503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A93AC1-557F-1291-D937-ACC5A6ED1C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124" y="2204864"/>
            <a:ext cx="11340000" cy="467545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EDAE063-F6E6-FFA1-9A42-1421C804678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56"/>
          <a:stretch/>
        </p:blipFill>
        <p:spPr>
          <a:xfrm>
            <a:off x="2495600" y="548680"/>
            <a:ext cx="7560840" cy="2256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593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0245AA-0948-76CD-5FCC-7F40F5869F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11340000" cy="264852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A9E523E-283B-CC46-6EED-57A03AA53C2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7" r="18304" b="40680"/>
          <a:stretch/>
        </p:blipFill>
        <p:spPr>
          <a:xfrm>
            <a:off x="2207568" y="3861048"/>
            <a:ext cx="8064896" cy="2565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68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9E523E-283B-CC46-6EED-57A03AA53C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12776"/>
            <a:ext cx="11340000" cy="43241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FCABCC-3C71-2D7D-B407-3431D61F84B8}"/>
              </a:ext>
            </a:extLst>
          </p:cNvPr>
          <p:cNvSpPr/>
          <p:nvPr/>
        </p:nvSpPr>
        <p:spPr bwMode="white">
          <a:xfrm>
            <a:off x="8943331" y="4174877"/>
            <a:ext cx="1628161" cy="4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65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CE3202-BBF5-A78C-0223-11E45CBA2F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651" y="1040757"/>
            <a:ext cx="11340000" cy="35403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746FC9-92D9-E994-5114-C8376DB74F70}"/>
              </a:ext>
            </a:extLst>
          </p:cNvPr>
          <p:cNvSpPr/>
          <p:nvPr/>
        </p:nvSpPr>
        <p:spPr bwMode="white">
          <a:xfrm>
            <a:off x="9301185" y="1260240"/>
            <a:ext cx="1732896" cy="44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576085-8CC4-20EE-9371-F57E1491123A}"/>
              </a:ext>
            </a:extLst>
          </p:cNvPr>
          <p:cNvSpPr/>
          <p:nvPr/>
        </p:nvSpPr>
        <p:spPr bwMode="white">
          <a:xfrm>
            <a:off x="1636449" y="2147719"/>
            <a:ext cx="542720" cy="419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929BE5-6E64-9F78-4E0A-A6C321CC0F84}"/>
              </a:ext>
            </a:extLst>
          </p:cNvPr>
          <p:cNvSpPr/>
          <p:nvPr/>
        </p:nvSpPr>
        <p:spPr bwMode="white">
          <a:xfrm>
            <a:off x="8787028" y="3044741"/>
            <a:ext cx="1056876" cy="438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6A9E523E-283B-CC46-6EED-57A03AA53C2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7" r="18304" b="40680"/>
          <a:stretch/>
        </p:blipFill>
        <p:spPr>
          <a:xfrm>
            <a:off x="2567608" y="4267936"/>
            <a:ext cx="7776864" cy="2473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211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48D4A6-70A8-5222-E983-F9936F9F75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1013549"/>
            <a:ext cx="11340000" cy="378360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77C05A-B29E-DB41-3528-EA194E580B58}"/>
              </a:ext>
            </a:extLst>
          </p:cNvPr>
          <p:cNvSpPr/>
          <p:nvPr/>
        </p:nvSpPr>
        <p:spPr bwMode="white">
          <a:xfrm>
            <a:off x="2914261" y="1963986"/>
            <a:ext cx="1322155" cy="606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766086D-9E5D-5B47-E144-1C5EB212B413}"/>
              </a:ext>
            </a:extLst>
          </p:cNvPr>
          <p:cNvSpPr/>
          <p:nvPr/>
        </p:nvSpPr>
        <p:spPr bwMode="white">
          <a:xfrm>
            <a:off x="7827308" y="2858509"/>
            <a:ext cx="3249867" cy="890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364BD4A-DED1-EBD0-214C-4CB34FA44057}"/>
              </a:ext>
            </a:extLst>
          </p:cNvPr>
          <p:cNvSpPr/>
          <p:nvPr/>
        </p:nvSpPr>
        <p:spPr bwMode="white">
          <a:xfrm>
            <a:off x="1666957" y="4206262"/>
            <a:ext cx="1304433" cy="438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6A9E523E-283B-CC46-6EED-57A03AA53C2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7" r="18304" b="40680"/>
          <a:stretch/>
        </p:blipFill>
        <p:spPr>
          <a:xfrm>
            <a:off x="3647728" y="4038809"/>
            <a:ext cx="8064896" cy="2565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072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FE2567-2E2B-1673-3AC3-515F487097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29352"/>
            <a:ext cx="10339564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679D59-121A-EA13-F77D-2F5D4CB14C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96752"/>
            <a:ext cx="11340000" cy="27155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0C3B72-008C-9343-AD54-D8EEE6D4ACE3}"/>
              </a:ext>
            </a:extLst>
          </p:cNvPr>
          <p:cNvSpPr/>
          <p:nvPr/>
        </p:nvSpPr>
        <p:spPr bwMode="white">
          <a:xfrm>
            <a:off x="10681586" y="1396842"/>
            <a:ext cx="523678" cy="438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689777-117C-93C5-291D-4B351E67E7B6}"/>
              </a:ext>
            </a:extLst>
          </p:cNvPr>
          <p:cNvSpPr/>
          <p:nvPr/>
        </p:nvSpPr>
        <p:spPr bwMode="white">
          <a:xfrm>
            <a:off x="1855238" y="2282958"/>
            <a:ext cx="1028312" cy="438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489A223-C119-2F52-2EBB-A9835ED38628}"/>
              </a:ext>
            </a:extLst>
          </p:cNvPr>
          <p:cNvSpPr/>
          <p:nvPr/>
        </p:nvSpPr>
        <p:spPr bwMode="white">
          <a:xfrm>
            <a:off x="8015577" y="2177616"/>
            <a:ext cx="3132558" cy="572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F2F5245-5EFF-E90D-18DA-62F179DE159E}"/>
              </a:ext>
            </a:extLst>
          </p:cNvPr>
          <p:cNvSpPr/>
          <p:nvPr/>
        </p:nvSpPr>
        <p:spPr bwMode="white">
          <a:xfrm>
            <a:off x="1855238" y="3159546"/>
            <a:ext cx="495113" cy="438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48FE2567-2E2B-1673-3AC3-515F487097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35" t="63186"/>
          <a:stretch/>
        </p:blipFill>
        <p:spPr>
          <a:xfrm>
            <a:off x="2495600" y="3597840"/>
            <a:ext cx="9043420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799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2B2C3E-DA46-C7B0-2498-F8838E9FF0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97" b="41993"/>
          <a:stretch/>
        </p:blipFill>
        <p:spPr>
          <a:xfrm>
            <a:off x="1127448" y="1196752"/>
            <a:ext cx="10297144" cy="25202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0C7133-AE88-686F-073B-61A70E361EEA}"/>
              </a:ext>
            </a:extLst>
          </p:cNvPr>
          <p:cNvSpPr/>
          <p:nvPr/>
        </p:nvSpPr>
        <p:spPr bwMode="white">
          <a:xfrm>
            <a:off x="2460445" y="1196751"/>
            <a:ext cx="1306659" cy="58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99585A-1D2C-E743-A185-FA71FBAC4857}"/>
              </a:ext>
            </a:extLst>
          </p:cNvPr>
          <p:cNvSpPr/>
          <p:nvPr/>
        </p:nvSpPr>
        <p:spPr bwMode="white">
          <a:xfrm>
            <a:off x="7278279" y="2197204"/>
            <a:ext cx="1094962" cy="495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950F7D-81BD-C8E7-78DB-A9427C814AF1}"/>
              </a:ext>
            </a:extLst>
          </p:cNvPr>
          <p:cNvSpPr/>
          <p:nvPr/>
        </p:nvSpPr>
        <p:spPr bwMode="white">
          <a:xfrm>
            <a:off x="9563416" y="2197204"/>
            <a:ext cx="1188463" cy="45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48FE2567-2E2B-1673-3AC3-515F487097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35" t="63186"/>
          <a:stretch/>
        </p:blipFill>
        <p:spPr>
          <a:xfrm>
            <a:off x="2207568" y="3861048"/>
            <a:ext cx="9043420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324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2B2C3E-DA46-C7B0-2498-F8838E9FF0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692" r="8561"/>
          <a:stretch/>
        </p:blipFill>
        <p:spPr>
          <a:xfrm>
            <a:off x="1055440" y="1052736"/>
            <a:ext cx="10369152" cy="1968563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069F21F-F7EB-CF2D-0CA4-7B582EB83041}"/>
              </a:ext>
            </a:extLst>
          </p:cNvPr>
          <p:cNvSpPr/>
          <p:nvPr/>
        </p:nvSpPr>
        <p:spPr bwMode="white">
          <a:xfrm>
            <a:off x="6968235" y="1241512"/>
            <a:ext cx="4359709" cy="703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D9741F4-B42F-70B2-3063-F77A93F89BF2}"/>
              </a:ext>
            </a:extLst>
          </p:cNvPr>
          <p:cNvSpPr/>
          <p:nvPr/>
        </p:nvSpPr>
        <p:spPr bwMode="white">
          <a:xfrm>
            <a:off x="1822888" y="2177616"/>
            <a:ext cx="5421469" cy="634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48FE2567-2E2B-1673-3AC3-515F487097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35" t="63186"/>
          <a:stretch/>
        </p:blipFill>
        <p:spPr>
          <a:xfrm>
            <a:off x="2135560" y="3573016"/>
            <a:ext cx="9043420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857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5BECA1-12D8-A0A5-D70F-496008C133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40" y="1052736"/>
            <a:ext cx="11340000" cy="84181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ED11B5E-2C13-E736-215F-57A7E4769C7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919"/>
          <a:stretch/>
        </p:blipFill>
        <p:spPr>
          <a:xfrm>
            <a:off x="732664" y="1894547"/>
            <a:ext cx="11340000" cy="290260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665C4B-161F-C1A4-1946-42EFEDA8E89A}"/>
              </a:ext>
            </a:extLst>
          </p:cNvPr>
          <p:cNvSpPr/>
          <p:nvPr/>
        </p:nvSpPr>
        <p:spPr bwMode="white">
          <a:xfrm>
            <a:off x="7854679" y="4105927"/>
            <a:ext cx="2151837" cy="47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ED11B5E-2C13-E736-215F-57A7E4769C7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61" t="56081" r="14605"/>
          <a:stretch/>
        </p:blipFill>
        <p:spPr>
          <a:xfrm>
            <a:off x="1703512" y="4555617"/>
            <a:ext cx="8712968" cy="2273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DC468F-0AE0-4C15-1B8F-55F094C26DA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4" b="41041"/>
          <a:stretch/>
        </p:blipFill>
        <p:spPr>
          <a:xfrm>
            <a:off x="1199456" y="548680"/>
            <a:ext cx="10153128" cy="345968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A8E891C-4797-A5A0-ACC1-93D5DE9C5A6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3" r="11318" b="17564"/>
          <a:stretch/>
        </p:blipFill>
        <p:spPr>
          <a:xfrm>
            <a:off x="2855640" y="3781774"/>
            <a:ext cx="6480720" cy="2888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386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DC468F-0AE0-4C15-1B8F-55F094C26DA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86"/>
          <a:stretch/>
        </p:blipFill>
        <p:spPr>
          <a:xfrm>
            <a:off x="997557" y="836712"/>
            <a:ext cx="10499043" cy="233630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A8E891C-4797-A5A0-ACC1-93D5DE9C5A6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671" r="66981"/>
          <a:stretch/>
        </p:blipFill>
        <p:spPr>
          <a:xfrm>
            <a:off x="1703512" y="5949280"/>
            <a:ext cx="3744416" cy="75875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A8E891C-4797-A5A0-ACC1-93D5DE9C5A6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3" r="11318" b="17564"/>
          <a:stretch/>
        </p:blipFill>
        <p:spPr>
          <a:xfrm>
            <a:off x="2927648" y="2996952"/>
            <a:ext cx="6912768" cy="3081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268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A2D315-0500-0575-1546-EC8AB6BE0F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92" b="68281"/>
          <a:stretch/>
        </p:blipFill>
        <p:spPr>
          <a:xfrm>
            <a:off x="1055440" y="1412776"/>
            <a:ext cx="10932632" cy="18002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04C78D-D47F-68B1-10B0-108B6AB5B147}"/>
              </a:ext>
            </a:extLst>
          </p:cNvPr>
          <p:cNvSpPr/>
          <p:nvPr/>
        </p:nvSpPr>
        <p:spPr bwMode="white">
          <a:xfrm>
            <a:off x="9577102" y="1412775"/>
            <a:ext cx="1750842" cy="692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03C6CB-BB02-A807-C445-3CD201EC911C}"/>
              </a:ext>
            </a:extLst>
          </p:cNvPr>
          <p:cNvSpPr/>
          <p:nvPr/>
        </p:nvSpPr>
        <p:spPr bwMode="white">
          <a:xfrm>
            <a:off x="1817152" y="2321631"/>
            <a:ext cx="2958064" cy="633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img_16777215">
            <a:extLst>
              <a:ext uri="{FF2B5EF4-FFF2-40B4-BE49-F238E27FC236}">
                <a16:creationId xmlns:a16="http://schemas.microsoft.com/office/drawing/2014/main" id="{1A8E891C-4797-A5A0-ACC1-93D5DE9C5A6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3" r="11318" b="17564"/>
          <a:stretch/>
        </p:blipFill>
        <p:spPr>
          <a:xfrm>
            <a:off x="2855640" y="3185187"/>
            <a:ext cx="6912768" cy="3081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233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2025-05-03T02:19:41Z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